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Lst>
  <p:notesMasterIdLst>
    <p:notesMasterId r:id="rId18"/>
  </p:notesMasterIdLst>
  <p:sldIdLst>
    <p:sldId id="582" r:id="rId5"/>
    <p:sldId id="878" r:id="rId6"/>
    <p:sldId id="265" r:id="rId7"/>
    <p:sldId id="864" r:id="rId8"/>
    <p:sldId id="876" r:id="rId9"/>
    <p:sldId id="877" r:id="rId10"/>
    <p:sldId id="866" r:id="rId11"/>
    <p:sldId id="875" r:id="rId12"/>
    <p:sldId id="868" r:id="rId13"/>
    <p:sldId id="869" r:id="rId14"/>
    <p:sldId id="870" r:id="rId15"/>
    <p:sldId id="871" r:id="rId16"/>
    <p:sldId id="8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FA8005-51B4-5549-9A66-E6613965684F}" name="Erhardt, Colin" initials="EC" userId="S::colin_erhardt@hks.harvard.edu::5bcdc631-e455-4227-89a1-db052d77c184" providerId="AD"/>
  <p188:author id="{0A492E31-A768-6A88-427C-B8A7118D8756}" name="Graffy, Rebecca" initials="RG" userId="S::rgraffy@hks.harvard.edu::5b195e1f-27e8-41cf-b138-6462b34aad84" providerId="AD"/>
  <p188:author id="{2F05B04F-CE18-D4CB-6F96-C3B19B6572EA}" name="M, Neil" initials="MN" userId="S::neilmaheshwari@hks.harvard.edu::ec42dde8-69b7-4cb3-b8e6-5a937c66ab1e" providerId="AD"/>
  <p188:author id="{1F449EA7-72B2-3506-0997-0988E4DD5B5C}" name="Mertz, Kate" initials="MK" userId="S::kate_mertz@hks.harvard.edu::1ede78fb-2ec3-4d8e-b2c0-2b0b1e147b56" providerId="AD"/>
  <p188:author id="{785C8CAD-964E-AAA4-601C-424F33796608}" name="Jaffe, Amanda" initials="JA" userId="S::ajaffe@hks.harvard.edu::1da454e1-43b1-46ad-a134-b88e4bf6daf7" providerId="AD"/>
  <p188:author id="{8FE7C2D1-CE6B-0375-5B53-6B67F859CB1C}" name="DuBois, Christine Lindsay" initials="CD" userId="S::christine_dubois@hks.harvard.edu::1546bdeb-0424-48e0-b406-aee8985268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5EF"/>
    <a:srgbClr val="161E47"/>
    <a:srgbClr val="416FB0"/>
    <a:srgbClr val="ACC6E1"/>
    <a:srgbClr val="6AA598"/>
    <a:srgbClr val="CFDCD4"/>
    <a:srgbClr val="1D593A"/>
    <a:srgbClr val="3273AD"/>
    <a:srgbClr val="084F2E"/>
    <a:srgbClr val="161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317" autoAdjust="0"/>
  </p:normalViewPr>
  <p:slideViewPr>
    <p:cSldViewPr snapToGrid="0">
      <p:cViewPr>
        <p:scale>
          <a:sx n="90" d="100"/>
          <a:sy n="90" d="100"/>
        </p:scale>
        <p:origin x="13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rdt, Colin" userId="S::colin_erhardt@hks.harvard.edu::5bcdc631-e455-4227-89a1-db052d77c184" providerId="AD" clId="Web-{3DC23AAC-F412-EB17-6C02-9ED49DD1B6D8}"/>
    <pc:docChg chg="modSld">
      <pc:chgData name="Erhardt, Colin" userId="S::colin_erhardt@hks.harvard.edu::5bcdc631-e455-4227-89a1-db052d77c184" providerId="AD" clId="Web-{3DC23AAC-F412-EB17-6C02-9ED49DD1B6D8}" dt="2025-02-28T12:18:40.820" v="2" actId="20577"/>
      <pc:docMkLst>
        <pc:docMk/>
      </pc:docMkLst>
      <pc:sldChg chg="modSp">
        <pc:chgData name="Erhardt, Colin" userId="S::colin_erhardt@hks.harvard.edu::5bcdc631-e455-4227-89a1-db052d77c184" providerId="AD" clId="Web-{3DC23AAC-F412-EB17-6C02-9ED49DD1B6D8}" dt="2025-02-28T12:18:40.820" v="2" actId="20577"/>
        <pc:sldMkLst>
          <pc:docMk/>
          <pc:sldMk cId="3238662998" sldId="878"/>
        </pc:sldMkLst>
        <pc:spChg chg="mod">
          <ac:chgData name="Erhardt, Colin" userId="S::colin_erhardt@hks.harvard.edu::5bcdc631-e455-4227-89a1-db052d77c184" providerId="AD" clId="Web-{3DC23AAC-F412-EB17-6C02-9ED49DD1B6D8}" dt="2025-02-28T12:18:40.820" v="2" actId="20577"/>
          <ac:spMkLst>
            <pc:docMk/>
            <pc:sldMk cId="3238662998" sldId="878"/>
            <ac:spMk id="17" creationId="{26DD1FCA-BB99-2A97-F57C-C08228497DD0}"/>
          </ac:spMkLst>
        </pc:spChg>
      </pc:sldChg>
    </pc:docChg>
  </pc:docChgLst>
  <pc:docChgLst>
    <pc:chgData name="Hope Patterson" userId="8237e549-c448-4d84-acd6-5108fae390af" providerId="ADAL" clId="{B70F2B9C-86F4-44FF-A8D9-5181379125A9}"/>
    <pc:docChg chg="undo custSel modSld">
      <pc:chgData name="Hope Patterson" userId="8237e549-c448-4d84-acd6-5108fae390af" providerId="ADAL" clId="{B70F2B9C-86F4-44FF-A8D9-5181379125A9}" dt="2025-03-03T23:30:51.923" v="66" actId="20577"/>
      <pc:docMkLst>
        <pc:docMk/>
      </pc:docMkLst>
      <pc:sldChg chg="delSp mod">
        <pc:chgData name="Hope Patterson" userId="8237e549-c448-4d84-acd6-5108fae390af" providerId="ADAL" clId="{B70F2B9C-86F4-44FF-A8D9-5181379125A9}" dt="2025-03-03T23:22:48.101" v="1" actId="478"/>
        <pc:sldMkLst>
          <pc:docMk/>
          <pc:sldMk cId="0" sldId="265"/>
        </pc:sldMkLst>
        <pc:spChg chg="del">
          <ac:chgData name="Hope Patterson" userId="8237e549-c448-4d84-acd6-5108fae390af" providerId="ADAL" clId="{B70F2B9C-86F4-44FF-A8D9-5181379125A9}" dt="2025-03-03T23:22:48.101" v="1" actId="478"/>
          <ac:spMkLst>
            <pc:docMk/>
            <pc:sldMk cId="0" sldId="265"/>
            <ac:spMk id="2" creationId="{2277C4FA-9EF7-4FBD-9ECD-70213972DF2F}"/>
          </ac:spMkLst>
        </pc:spChg>
      </pc:sldChg>
      <pc:sldChg chg="delSp mod modNotesTx">
        <pc:chgData name="Hope Patterson" userId="8237e549-c448-4d84-acd6-5108fae390af" providerId="ADAL" clId="{B70F2B9C-86F4-44FF-A8D9-5181379125A9}" dt="2025-03-03T23:30:51.923" v="66" actId="20577"/>
        <pc:sldMkLst>
          <pc:docMk/>
          <pc:sldMk cId="267478542" sldId="582"/>
        </pc:sldMkLst>
        <pc:spChg chg="del">
          <ac:chgData name="Hope Patterson" userId="8237e549-c448-4d84-acd6-5108fae390af" providerId="ADAL" clId="{B70F2B9C-86F4-44FF-A8D9-5181379125A9}" dt="2025-03-03T23:22:39.305" v="0" actId="478"/>
          <ac:spMkLst>
            <pc:docMk/>
            <pc:sldMk cId="267478542" sldId="582"/>
            <ac:spMk id="2" creationId="{9D137F25-FB7F-124A-2CA9-3C997556DCDF}"/>
          </ac:spMkLst>
        </pc:spChg>
      </pc:sldChg>
      <pc:sldChg chg="delSp mod">
        <pc:chgData name="Hope Patterson" userId="8237e549-c448-4d84-acd6-5108fae390af" providerId="ADAL" clId="{B70F2B9C-86F4-44FF-A8D9-5181379125A9}" dt="2025-03-03T23:22:50.794" v="2" actId="478"/>
        <pc:sldMkLst>
          <pc:docMk/>
          <pc:sldMk cId="53639675" sldId="864"/>
        </pc:sldMkLst>
        <pc:spChg chg="del">
          <ac:chgData name="Hope Patterson" userId="8237e549-c448-4d84-acd6-5108fae390af" providerId="ADAL" clId="{B70F2B9C-86F4-44FF-A8D9-5181379125A9}" dt="2025-03-03T23:22:50.794" v="2" actId="478"/>
          <ac:spMkLst>
            <pc:docMk/>
            <pc:sldMk cId="53639675" sldId="864"/>
            <ac:spMk id="3" creationId="{36DD3930-5B51-B6B2-AF66-C2FA4E8DD8FC}"/>
          </ac:spMkLst>
        </pc:spChg>
      </pc:sldChg>
      <pc:sldChg chg="delSp mod">
        <pc:chgData name="Hope Patterson" userId="8237e549-c448-4d84-acd6-5108fae390af" providerId="ADAL" clId="{B70F2B9C-86F4-44FF-A8D9-5181379125A9}" dt="2025-03-03T23:22:58.126" v="5" actId="478"/>
        <pc:sldMkLst>
          <pc:docMk/>
          <pc:sldMk cId="3969275939" sldId="866"/>
        </pc:sldMkLst>
        <pc:spChg chg="del">
          <ac:chgData name="Hope Patterson" userId="8237e549-c448-4d84-acd6-5108fae390af" providerId="ADAL" clId="{B70F2B9C-86F4-44FF-A8D9-5181379125A9}" dt="2025-03-03T23:22:58.126" v="5" actId="478"/>
          <ac:spMkLst>
            <pc:docMk/>
            <pc:sldMk cId="3969275939" sldId="866"/>
            <ac:spMk id="3" creationId="{F288C8C2-8C12-1AE6-71EC-B5977E085E05}"/>
          </ac:spMkLst>
        </pc:spChg>
      </pc:sldChg>
      <pc:sldChg chg="delSp mod">
        <pc:chgData name="Hope Patterson" userId="8237e549-c448-4d84-acd6-5108fae390af" providerId="ADAL" clId="{B70F2B9C-86F4-44FF-A8D9-5181379125A9}" dt="2025-03-03T23:23:03.534" v="7" actId="478"/>
        <pc:sldMkLst>
          <pc:docMk/>
          <pc:sldMk cId="1166751612" sldId="868"/>
        </pc:sldMkLst>
        <pc:spChg chg="del">
          <ac:chgData name="Hope Patterson" userId="8237e549-c448-4d84-acd6-5108fae390af" providerId="ADAL" clId="{B70F2B9C-86F4-44FF-A8D9-5181379125A9}" dt="2025-03-03T23:23:03.534" v="7" actId="478"/>
          <ac:spMkLst>
            <pc:docMk/>
            <pc:sldMk cId="1166751612" sldId="868"/>
            <ac:spMk id="3" creationId="{FD05D084-B440-5444-71BF-C39E5FF16E12}"/>
          </ac:spMkLst>
        </pc:spChg>
      </pc:sldChg>
      <pc:sldChg chg="delSp mod">
        <pc:chgData name="Hope Patterson" userId="8237e549-c448-4d84-acd6-5108fae390af" providerId="ADAL" clId="{B70F2B9C-86F4-44FF-A8D9-5181379125A9}" dt="2025-03-03T23:23:06.001" v="8" actId="478"/>
        <pc:sldMkLst>
          <pc:docMk/>
          <pc:sldMk cId="232480345" sldId="869"/>
        </pc:sldMkLst>
        <pc:spChg chg="del">
          <ac:chgData name="Hope Patterson" userId="8237e549-c448-4d84-acd6-5108fae390af" providerId="ADAL" clId="{B70F2B9C-86F4-44FF-A8D9-5181379125A9}" dt="2025-03-03T23:23:06.001" v="8" actId="478"/>
          <ac:spMkLst>
            <pc:docMk/>
            <pc:sldMk cId="232480345" sldId="869"/>
            <ac:spMk id="3" creationId="{FD05D084-B440-5444-71BF-C39E5FF16E12}"/>
          </ac:spMkLst>
        </pc:spChg>
      </pc:sldChg>
      <pc:sldChg chg="addSp delSp mod">
        <pc:chgData name="Hope Patterson" userId="8237e549-c448-4d84-acd6-5108fae390af" providerId="ADAL" clId="{B70F2B9C-86F4-44FF-A8D9-5181379125A9}" dt="2025-03-03T23:23:10.835" v="11" actId="478"/>
        <pc:sldMkLst>
          <pc:docMk/>
          <pc:sldMk cId="2512826532" sldId="870"/>
        </pc:sldMkLst>
        <pc:spChg chg="del">
          <ac:chgData name="Hope Patterson" userId="8237e549-c448-4d84-acd6-5108fae390af" providerId="ADAL" clId="{B70F2B9C-86F4-44FF-A8D9-5181379125A9}" dt="2025-03-03T23:23:10.835" v="11" actId="478"/>
          <ac:spMkLst>
            <pc:docMk/>
            <pc:sldMk cId="2512826532" sldId="870"/>
            <ac:spMk id="3" creationId="{FD05D084-B440-5444-71BF-C39E5FF16E12}"/>
          </ac:spMkLst>
        </pc:spChg>
        <pc:spChg chg="add del">
          <ac:chgData name="Hope Patterson" userId="8237e549-c448-4d84-acd6-5108fae390af" providerId="ADAL" clId="{B70F2B9C-86F4-44FF-A8D9-5181379125A9}" dt="2025-03-03T23:23:09.074" v="10" actId="478"/>
          <ac:spMkLst>
            <pc:docMk/>
            <pc:sldMk cId="2512826532" sldId="870"/>
            <ac:spMk id="5" creationId="{C5708BFA-3AC0-58F9-9785-A483DD580F93}"/>
          </ac:spMkLst>
        </pc:spChg>
      </pc:sldChg>
      <pc:sldChg chg="delSp mod">
        <pc:chgData name="Hope Patterson" userId="8237e549-c448-4d84-acd6-5108fae390af" providerId="ADAL" clId="{B70F2B9C-86F4-44FF-A8D9-5181379125A9}" dt="2025-03-03T23:23:14.372" v="12" actId="478"/>
        <pc:sldMkLst>
          <pc:docMk/>
          <pc:sldMk cId="2301814344" sldId="871"/>
        </pc:sldMkLst>
        <pc:spChg chg="del">
          <ac:chgData name="Hope Patterson" userId="8237e549-c448-4d84-acd6-5108fae390af" providerId="ADAL" clId="{B70F2B9C-86F4-44FF-A8D9-5181379125A9}" dt="2025-03-03T23:23:14.372" v="12" actId="478"/>
          <ac:spMkLst>
            <pc:docMk/>
            <pc:sldMk cId="2301814344" sldId="871"/>
            <ac:spMk id="3" creationId="{FD05D084-B440-5444-71BF-C39E5FF16E12}"/>
          </ac:spMkLst>
        </pc:spChg>
      </pc:sldChg>
      <pc:sldChg chg="delSp mod">
        <pc:chgData name="Hope Patterson" userId="8237e549-c448-4d84-acd6-5108fae390af" providerId="ADAL" clId="{B70F2B9C-86F4-44FF-A8D9-5181379125A9}" dt="2025-03-03T23:23:01.513" v="6" actId="478"/>
        <pc:sldMkLst>
          <pc:docMk/>
          <pc:sldMk cId="2349807694" sldId="875"/>
        </pc:sldMkLst>
        <pc:spChg chg="del">
          <ac:chgData name="Hope Patterson" userId="8237e549-c448-4d84-acd6-5108fae390af" providerId="ADAL" clId="{B70F2B9C-86F4-44FF-A8D9-5181379125A9}" dt="2025-03-03T23:23:01.513" v="6" actId="478"/>
          <ac:spMkLst>
            <pc:docMk/>
            <pc:sldMk cId="2349807694" sldId="875"/>
            <ac:spMk id="2" creationId="{E06FC19C-5413-4A25-AC66-9C06C8E6A0F2}"/>
          </ac:spMkLst>
        </pc:spChg>
      </pc:sldChg>
      <pc:sldChg chg="delSp mod">
        <pc:chgData name="Hope Patterson" userId="8237e549-c448-4d84-acd6-5108fae390af" providerId="ADAL" clId="{B70F2B9C-86F4-44FF-A8D9-5181379125A9}" dt="2025-03-03T23:22:53.222" v="3" actId="478"/>
        <pc:sldMkLst>
          <pc:docMk/>
          <pc:sldMk cId="4276441367" sldId="876"/>
        </pc:sldMkLst>
        <pc:spChg chg="del">
          <ac:chgData name="Hope Patterson" userId="8237e549-c448-4d84-acd6-5108fae390af" providerId="ADAL" clId="{B70F2B9C-86F4-44FF-A8D9-5181379125A9}" dt="2025-03-03T23:22:53.222" v="3" actId="478"/>
          <ac:spMkLst>
            <pc:docMk/>
            <pc:sldMk cId="4276441367" sldId="876"/>
            <ac:spMk id="3" creationId="{17235A45-02D4-22A0-2F73-897B5962130C}"/>
          </ac:spMkLst>
        </pc:spChg>
      </pc:sldChg>
      <pc:sldChg chg="delSp mod">
        <pc:chgData name="Hope Patterson" userId="8237e549-c448-4d84-acd6-5108fae390af" providerId="ADAL" clId="{B70F2B9C-86F4-44FF-A8D9-5181379125A9}" dt="2025-03-03T23:22:55.181" v="4" actId="478"/>
        <pc:sldMkLst>
          <pc:docMk/>
          <pc:sldMk cId="2650587195" sldId="877"/>
        </pc:sldMkLst>
        <pc:spChg chg="del">
          <ac:chgData name="Hope Patterson" userId="8237e549-c448-4d84-acd6-5108fae390af" providerId="ADAL" clId="{B70F2B9C-86F4-44FF-A8D9-5181379125A9}" dt="2025-03-03T23:22:55.181" v="4" actId="478"/>
          <ac:spMkLst>
            <pc:docMk/>
            <pc:sldMk cId="2650587195" sldId="877"/>
            <ac:spMk id="2" creationId="{E06FC19C-5413-4A25-AC66-9C06C8E6A0F2}"/>
          </ac:spMkLst>
        </pc:spChg>
      </pc:sldChg>
      <pc:sldChg chg="delSp mod">
        <pc:chgData name="Hope Patterson" userId="8237e549-c448-4d84-acd6-5108fae390af" providerId="ADAL" clId="{B70F2B9C-86F4-44FF-A8D9-5181379125A9}" dt="2025-03-03T23:23:17.368" v="13" actId="478"/>
        <pc:sldMkLst>
          <pc:docMk/>
          <pc:sldMk cId="3031604083" sldId="880"/>
        </pc:sldMkLst>
        <pc:spChg chg="del">
          <ac:chgData name="Hope Patterson" userId="8237e549-c448-4d84-acd6-5108fae390af" providerId="ADAL" clId="{B70F2B9C-86F4-44FF-A8D9-5181379125A9}" dt="2025-03-03T23:23:17.368" v="13" actId="478"/>
          <ac:spMkLst>
            <pc:docMk/>
            <pc:sldMk cId="3031604083" sldId="880"/>
            <ac:spMk id="2" creationId="{E06FC19C-5413-4A25-AC66-9C06C8E6A0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B88C5-C007-4E3F-AEB3-8CC09419E3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3A9DFC-A442-4D3F-9D4D-E495A6FE453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B6556-2C09-4DEF-A1AD-5953194D34CC}" type="datetimeFigureOut">
              <a:rPr lang="en-US" smtClean="0"/>
              <a:t>3/3/2025</a:t>
            </a:fld>
            <a:endParaRPr lang="en-US"/>
          </a:p>
        </p:txBody>
      </p:sp>
      <p:sp>
        <p:nvSpPr>
          <p:cNvPr id="4" name="Slide Image Placeholder 3">
            <a:extLst>
              <a:ext uri="{FF2B5EF4-FFF2-40B4-BE49-F238E27FC236}">
                <a16:creationId xmlns:a16="http://schemas.microsoft.com/office/drawing/2014/main" id="{35BA0B5F-81CB-4F1B-AA53-53605957C65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5924CD84-DBC3-4A15-A26E-57F56D5292E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F08B7D0-2A24-43F5-A203-92EE6665656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2A7F3FB5-FEBA-47AC-BD2E-166AC67AA96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EECBA-86D4-426C-9E6B-0FCBD0E1E0F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rocurementexcellencenetwork.org/" TargetMode="External"/><Relationship Id="rId7" Type="http://schemas.openxmlformats.org/officeDocument/2006/relationships/hyperlink" Target="https://partnersforpublicgood.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procurementexcellencenetwork.org/" TargetMode="External"/><Relationship Id="rId5" Type="http://schemas.openxmlformats.org/officeDocument/2006/relationships/hyperlink" Target="https://partnersforpublicgood.org/procurement-excellence-network/resource/crafting-a-results-driven-request-for-proposals/" TargetMode="External"/><Relationship Id="rId4" Type="http://schemas.openxmlformats.org/officeDocument/2006/relationships/hyperlink" Target="https://partnersforpublicgood.org/procurement-excellence-network/resource/what-is-procurement-excellenc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more information on the Procurement Excellence Network, please visit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procurementexcellencenetwork.org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more information on our four pillars of procurement excellence, please see our publication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What is Procurement Excellence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a step-by-step how-to guide on writing RFPs, please see our resource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Crafting a Results-Driven Request for Proposals (RFP)</a:t>
            </a:r>
            <a:endPar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Times New Roman" panose="02020603050405020304" pitchFamily="18" charset="0"/>
              <a:buChar char="•"/>
              <a:tabLst>
                <a:tab pos="457200" algn="l"/>
              </a:tabLst>
            </a:pPr>
            <a:endPar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Times New Roman" panose="02020603050405020304" pitchFamily="18" charset="0"/>
              <a:buNone/>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Procurement Excellence Network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(PEN) is a free, online community for public sector leaders seeking to transform their jurisdiction’s procurement practices. It offers virtual trainings, tools, templates, and coaching, while building peer connections for leaders as they launch efforts to make procurement more strategic, fair, and innovative. PEN is an initiative of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Partners for Public Good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(PPG), a 501(c)(3) non-profit organization that helps state and local governments use key operational levers—procurement, workforce, digital infrastructure, and budgeting—to drive public impact.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Partners for Public Good is grateful for support from Bloomberg Philanthropies.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Copyright 2025 Partners for Public Good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071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highlight>
                <a:srgbClr val="00FFFF"/>
              </a:highlight>
            </a:endParaRPr>
          </a:p>
        </p:txBody>
      </p:sp>
      <p:sp>
        <p:nvSpPr>
          <p:cNvPr id="4" name="Slide Number Placeholder 3"/>
          <p:cNvSpPr>
            <a:spLocks noGrp="1"/>
          </p:cNvSpPr>
          <p:nvPr>
            <p:ph type="sldNum" sz="quarter" idx="5"/>
          </p:nvPr>
        </p:nvSpPr>
        <p:spPr/>
        <p:txBody>
          <a:bodyPr/>
          <a:lstStyle/>
          <a:p>
            <a:fld id="{1F1A0B66-9FA1-4E4B-B590-00866B0E435F}" type="slidenum">
              <a:rPr lang="en-US" smtClean="0"/>
              <a:t>10</a:t>
            </a:fld>
            <a:endParaRPr lang="en-US"/>
          </a:p>
        </p:txBody>
      </p:sp>
    </p:spTree>
    <p:extLst>
      <p:ext uri="{BB962C8B-B14F-4D97-AF65-F5344CB8AC3E}">
        <p14:creationId xmlns:p14="http://schemas.microsoft.com/office/powerpoint/2010/main" val="43886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highlight>
                <a:srgbClr val="00FFFF"/>
              </a:highlight>
            </a:endParaRPr>
          </a:p>
        </p:txBody>
      </p:sp>
      <p:sp>
        <p:nvSpPr>
          <p:cNvPr id="4" name="Slide Number Placeholder 3"/>
          <p:cNvSpPr>
            <a:spLocks noGrp="1"/>
          </p:cNvSpPr>
          <p:nvPr>
            <p:ph type="sldNum" sz="quarter" idx="5"/>
          </p:nvPr>
        </p:nvSpPr>
        <p:spPr/>
        <p:txBody>
          <a:bodyPr/>
          <a:lstStyle/>
          <a:p>
            <a:fld id="{1F1A0B66-9FA1-4E4B-B590-00866B0E435F}" type="slidenum">
              <a:rPr lang="en-US" smtClean="0"/>
              <a:t>11</a:t>
            </a:fld>
            <a:endParaRPr lang="en-US"/>
          </a:p>
        </p:txBody>
      </p:sp>
    </p:spTree>
    <p:extLst>
      <p:ext uri="{BB962C8B-B14F-4D97-AF65-F5344CB8AC3E}">
        <p14:creationId xmlns:p14="http://schemas.microsoft.com/office/powerpoint/2010/main" val="163399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highlight>
                <a:srgbClr val="00FFFF"/>
              </a:highlight>
            </a:endParaRPr>
          </a:p>
        </p:txBody>
      </p:sp>
      <p:sp>
        <p:nvSpPr>
          <p:cNvPr id="4" name="Slide Number Placeholder 3"/>
          <p:cNvSpPr>
            <a:spLocks noGrp="1"/>
          </p:cNvSpPr>
          <p:nvPr>
            <p:ph type="sldNum" sz="quarter" idx="5"/>
          </p:nvPr>
        </p:nvSpPr>
        <p:spPr/>
        <p:txBody>
          <a:bodyPr/>
          <a:lstStyle/>
          <a:p>
            <a:fld id="{1F1A0B66-9FA1-4E4B-B590-00866B0E435F}" type="slidenum">
              <a:rPr lang="en-US" smtClean="0"/>
              <a:t>12</a:t>
            </a:fld>
            <a:endParaRPr lang="en-US"/>
          </a:p>
        </p:txBody>
      </p:sp>
    </p:spTree>
    <p:extLst>
      <p:ext uri="{BB962C8B-B14F-4D97-AF65-F5344CB8AC3E}">
        <p14:creationId xmlns:p14="http://schemas.microsoft.com/office/powerpoint/2010/main" val="72578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98194c6bd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98194c6bd_2_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what the initial questions might look like for an RFP for senior meal services.</a:t>
            </a:r>
          </a:p>
        </p:txBody>
      </p:sp>
      <p:sp>
        <p:nvSpPr>
          <p:cNvPr id="187" name="Google Shape;187;g1198194c6bd_2_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719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11726472ecb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g11726472ecb_2_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b="1" dirty="0">
              <a:cs typeface="Calibri"/>
            </a:endParaRPr>
          </a:p>
        </p:txBody>
      </p:sp>
      <p:sp>
        <p:nvSpPr>
          <p:cNvPr id="1484" name="Google Shape;1484;g11726472ecb_2_1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98194c6bd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98194c6bd_2_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1198194c6bd_2_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ts val="0"/>
              </a:spcBef>
              <a:buFont typeface="Arial" panose="020B0604020202020204" pitchFamily="34" charset="0"/>
              <a:buNone/>
            </a:pPr>
            <a:r>
              <a:rPr lang="en-US" sz="1200" dirty="0">
                <a:ea typeface="Verdana"/>
              </a:rPr>
              <a:t>Suggested Ground Rules</a:t>
            </a:r>
          </a:p>
          <a:p>
            <a:pPr marL="171450" lvl="0" indent="-171450">
              <a:lnSpc>
                <a:spcPct val="120000"/>
              </a:lnSpc>
              <a:spcBef>
                <a:spcPts val="0"/>
              </a:spcBef>
              <a:buFont typeface="Arial" panose="020B0604020202020204" pitchFamily="34" charset="0"/>
              <a:buChar char="•"/>
            </a:pPr>
            <a:r>
              <a:rPr lang="en-US" sz="1200" dirty="0">
                <a:ea typeface="Verdana"/>
              </a:rPr>
              <a:t>The group collectively owns getting this procurement right. While the individuals presenting the procurement may be responsible for drafting an RFP, the whole department or agency is responsible for the success of the procurement and resulting contract. Questions raised about the procurement are therefore directed at the group rather than any one person.</a:t>
            </a:r>
          </a:p>
          <a:p>
            <a:pPr marL="171450" lvl="0" indent="-171450">
              <a:lnSpc>
                <a:spcPct val="120000"/>
              </a:lnSpc>
              <a:spcBef>
                <a:spcPts val="0"/>
              </a:spcBef>
              <a:buFont typeface="Arial" panose="020B0604020202020204" pitchFamily="34" charset="0"/>
              <a:buChar char="•"/>
            </a:pPr>
            <a:r>
              <a:rPr lang="en-US" sz="1200" dirty="0">
                <a:ea typeface="Verdana"/>
              </a:rPr>
              <a:t>Discussion will be focused around questions, not answers. Facilitators will keep the conversation focused on generating questions and identifying unchecked assumptions. While the group will brainstorm how to collect information to answer these questions, the group will not debate what the right answers actually are. Thoughts about answers to the questions raised will be put a “parking lot” for presenters to consider afterward, as resolving these questions takes time and additional research or analysis.</a:t>
            </a:r>
          </a:p>
          <a:p>
            <a:pPr marL="171450" lvl="0" indent="-171450">
              <a:lnSpc>
                <a:spcPct val="120000"/>
              </a:lnSpc>
              <a:spcBef>
                <a:spcPts val="0"/>
              </a:spcBef>
              <a:buFont typeface="Arial" panose="020B0604020202020204" pitchFamily="34" charset="0"/>
              <a:buChar char="•"/>
            </a:pPr>
            <a:r>
              <a:rPr lang="en-US" sz="1200" dirty="0">
                <a:ea typeface="Verdana"/>
              </a:rPr>
              <a:t>There are no dumb questions or bad ideas. The first half of this session is a brainstorming exercise to generate many questions and ideas. Don’t hold each other or yourself back from voicing what comes to mind.</a:t>
            </a:r>
          </a:p>
          <a:p>
            <a:pPr marL="171450" lvl="0" indent="-171450">
              <a:lnSpc>
                <a:spcPct val="120000"/>
              </a:lnSpc>
              <a:spcBef>
                <a:spcPts val="0"/>
              </a:spcBef>
              <a:buFont typeface="Arial" panose="020B0604020202020204" pitchFamily="34" charset="0"/>
              <a:buChar char="•"/>
            </a:pPr>
            <a:r>
              <a:rPr lang="en-US" sz="1200" dirty="0">
                <a:ea typeface="Verdana"/>
              </a:rPr>
              <a:t>All ideas and voices should be treated as equals. Gathering a variety of perspectives is critical. Ideas and opinions of frontline staff can often be more valuable for informing procurement strategy than those of senior leaders.</a:t>
            </a:r>
          </a:p>
          <a:p>
            <a:pPr marL="171450" lvl="0" indent="-171450">
              <a:lnSpc>
                <a:spcPct val="120000"/>
              </a:lnSpc>
              <a:spcBef>
                <a:spcPts val="0"/>
              </a:spcBef>
              <a:buFont typeface="Arial" panose="020B0604020202020204" pitchFamily="34" charset="0"/>
              <a:buChar char="•"/>
            </a:pPr>
            <a:r>
              <a:rPr lang="en-US" sz="1200" dirty="0">
                <a:ea typeface="Verdana"/>
              </a:rPr>
              <a:t>Confidentiality. Solicitations are typically confidential, and it can be helpful to clarify the appropriate level of confidentiality for this discussion. </a:t>
            </a:r>
            <a:r>
              <a:rPr lang="en-US" sz="1200" dirty="0">
                <a:highlight>
                  <a:srgbClr val="00FFFF"/>
                </a:highlight>
                <a:ea typeface="Verdana"/>
              </a:rPr>
              <a:t>If your government requires a formal confidentiality agreement, this is a good time to get participants’ consent and ask them to sign any necessary forms.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F1A0B66-9FA1-4E4B-B590-00866B0E435F}" type="slidenum">
              <a:rPr lang="en-US" smtClean="0"/>
              <a:t>4</a:t>
            </a:fld>
            <a:endParaRPr lang="en-US"/>
          </a:p>
        </p:txBody>
      </p:sp>
    </p:spTree>
    <p:extLst>
      <p:ext uri="{BB962C8B-B14F-4D97-AF65-F5344CB8AC3E}">
        <p14:creationId xmlns:p14="http://schemas.microsoft.com/office/powerpoint/2010/main" val="317380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F1A0B66-9FA1-4E4B-B590-00866B0E435F}" type="slidenum">
              <a:rPr lang="en-US" smtClean="0"/>
              <a:t>5</a:t>
            </a:fld>
            <a:endParaRPr lang="en-US"/>
          </a:p>
        </p:txBody>
      </p:sp>
    </p:spTree>
    <p:extLst>
      <p:ext uri="{BB962C8B-B14F-4D97-AF65-F5344CB8AC3E}">
        <p14:creationId xmlns:p14="http://schemas.microsoft.com/office/powerpoint/2010/main" val="402201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98194c6bd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98194c6bd_2_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what the procurement strategy overview might look like for an RFP for senior meal services.</a:t>
            </a:r>
            <a:endParaRPr/>
          </a:p>
        </p:txBody>
      </p:sp>
      <p:sp>
        <p:nvSpPr>
          <p:cNvPr id="187" name="Google Shape;187;g1198194c6bd_2_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055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highlight>
                <a:srgbClr val="00FFFF"/>
              </a:highlight>
              <a:ea typeface="Verdana"/>
            </a:endParaRPr>
          </a:p>
        </p:txBody>
      </p:sp>
      <p:sp>
        <p:nvSpPr>
          <p:cNvPr id="4" name="Slide Number Placeholder 3"/>
          <p:cNvSpPr>
            <a:spLocks noGrp="1"/>
          </p:cNvSpPr>
          <p:nvPr>
            <p:ph type="sldNum" sz="quarter" idx="5"/>
          </p:nvPr>
        </p:nvSpPr>
        <p:spPr/>
        <p:txBody>
          <a:bodyPr/>
          <a:lstStyle/>
          <a:p>
            <a:fld id="{1F1A0B66-9FA1-4E4B-B590-00866B0E435F}" type="slidenum">
              <a:rPr lang="en-US" smtClean="0"/>
              <a:t>7</a:t>
            </a:fld>
            <a:endParaRPr lang="en-US"/>
          </a:p>
        </p:txBody>
      </p:sp>
    </p:spTree>
    <p:extLst>
      <p:ext uri="{BB962C8B-B14F-4D97-AF65-F5344CB8AC3E}">
        <p14:creationId xmlns:p14="http://schemas.microsoft.com/office/powerpoint/2010/main" val="4245144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98194c6bd_2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198194c6bd_2_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what the initial questions might look like for an RFP for senior meal services.</a:t>
            </a:r>
          </a:p>
        </p:txBody>
      </p:sp>
      <p:sp>
        <p:nvSpPr>
          <p:cNvPr id="187" name="Google Shape;187;g1198194c6bd_2_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4597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highlight>
                <a:srgbClr val="00FFFF"/>
              </a:highlight>
            </a:endParaRPr>
          </a:p>
        </p:txBody>
      </p:sp>
      <p:sp>
        <p:nvSpPr>
          <p:cNvPr id="4" name="Slide Number Placeholder 3"/>
          <p:cNvSpPr>
            <a:spLocks noGrp="1"/>
          </p:cNvSpPr>
          <p:nvPr>
            <p:ph type="sldNum" sz="quarter" idx="5"/>
          </p:nvPr>
        </p:nvSpPr>
        <p:spPr/>
        <p:txBody>
          <a:bodyPr/>
          <a:lstStyle/>
          <a:p>
            <a:fld id="{1F1A0B66-9FA1-4E4B-B590-00866B0E435F}" type="slidenum">
              <a:rPr lang="en-US" smtClean="0"/>
              <a:t>9</a:t>
            </a:fld>
            <a:endParaRPr lang="en-US"/>
          </a:p>
        </p:txBody>
      </p:sp>
    </p:spTree>
    <p:extLst>
      <p:ext uri="{BB962C8B-B14F-4D97-AF65-F5344CB8AC3E}">
        <p14:creationId xmlns:p14="http://schemas.microsoft.com/office/powerpoint/2010/main" val="3991470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fonts.adobe.com/fonts/poppins" TargetMode="External"/><Relationship Id="rId2" Type="http://schemas.openxmlformats.org/officeDocument/2006/relationships/hyperlink" Target="https://fonts.adobe.com/fonts/miller-headline" TargetMode="External"/><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2.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image" Target="../media/image21.png"/><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sv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Layouts/_rels/slideLayout19.xml.rels><?xml version="1.0" encoding="UTF-8" standalone="yes"?>
<Relationships xmlns="http://schemas.openxmlformats.org/package/2006/relationships"><Relationship Id="rId26" Type="http://schemas.openxmlformats.org/officeDocument/2006/relationships/image" Target="../media/image155.png"/><Relationship Id="rId21" Type="http://schemas.openxmlformats.org/officeDocument/2006/relationships/image" Target="../media/image150.svg"/><Relationship Id="rId42" Type="http://schemas.openxmlformats.org/officeDocument/2006/relationships/image" Target="../media/image171.png"/><Relationship Id="rId47" Type="http://schemas.openxmlformats.org/officeDocument/2006/relationships/image" Target="../media/image176.svg"/><Relationship Id="rId63" Type="http://schemas.openxmlformats.org/officeDocument/2006/relationships/image" Target="../media/image192.svg"/><Relationship Id="rId68" Type="http://schemas.openxmlformats.org/officeDocument/2006/relationships/image" Target="../media/image197.png"/><Relationship Id="rId84" Type="http://schemas.openxmlformats.org/officeDocument/2006/relationships/image" Target="../media/image213.png"/><Relationship Id="rId89" Type="http://schemas.openxmlformats.org/officeDocument/2006/relationships/image" Target="../media/image218.svg"/><Relationship Id="rId112" Type="http://schemas.openxmlformats.org/officeDocument/2006/relationships/image" Target="../media/image241.png"/><Relationship Id="rId16" Type="http://schemas.openxmlformats.org/officeDocument/2006/relationships/image" Target="../media/image145.png"/><Relationship Id="rId107" Type="http://schemas.openxmlformats.org/officeDocument/2006/relationships/image" Target="../media/image236.svg"/><Relationship Id="rId11" Type="http://schemas.openxmlformats.org/officeDocument/2006/relationships/image" Target="../media/image140.svg"/><Relationship Id="rId32" Type="http://schemas.openxmlformats.org/officeDocument/2006/relationships/image" Target="../media/image161.png"/><Relationship Id="rId37" Type="http://schemas.openxmlformats.org/officeDocument/2006/relationships/image" Target="../media/image166.svg"/><Relationship Id="rId53" Type="http://schemas.openxmlformats.org/officeDocument/2006/relationships/image" Target="../media/image182.svg"/><Relationship Id="rId58" Type="http://schemas.openxmlformats.org/officeDocument/2006/relationships/image" Target="../media/image187.png"/><Relationship Id="rId74" Type="http://schemas.openxmlformats.org/officeDocument/2006/relationships/image" Target="../media/image203.png"/><Relationship Id="rId79" Type="http://schemas.openxmlformats.org/officeDocument/2006/relationships/image" Target="../media/image208.svg"/><Relationship Id="rId102" Type="http://schemas.openxmlformats.org/officeDocument/2006/relationships/image" Target="../media/image231.png"/><Relationship Id="rId5" Type="http://schemas.openxmlformats.org/officeDocument/2006/relationships/image" Target="../media/image134.svg"/><Relationship Id="rId90" Type="http://schemas.openxmlformats.org/officeDocument/2006/relationships/image" Target="../media/image219.png"/><Relationship Id="rId95" Type="http://schemas.openxmlformats.org/officeDocument/2006/relationships/image" Target="../media/image224.svg"/><Relationship Id="rId22" Type="http://schemas.openxmlformats.org/officeDocument/2006/relationships/image" Target="../media/image151.png"/><Relationship Id="rId27" Type="http://schemas.openxmlformats.org/officeDocument/2006/relationships/image" Target="../media/image156.svg"/><Relationship Id="rId43" Type="http://schemas.openxmlformats.org/officeDocument/2006/relationships/image" Target="../media/image172.svg"/><Relationship Id="rId48" Type="http://schemas.openxmlformats.org/officeDocument/2006/relationships/image" Target="../media/image177.png"/><Relationship Id="rId64" Type="http://schemas.openxmlformats.org/officeDocument/2006/relationships/image" Target="../media/image193.png"/><Relationship Id="rId69" Type="http://schemas.openxmlformats.org/officeDocument/2006/relationships/image" Target="../media/image198.svg"/><Relationship Id="rId113" Type="http://schemas.openxmlformats.org/officeDocument/2006/relationships/image" Target="../media/image242.svg"/><Relationship Id="rId80" Type="http://schemas.openxmlformats.org/officeDocument/2006/relationships/image" Target="../media/image209.png"/><Relationship Id="rId85" Type="http://schemas.openxmlformats.org/officeDocument/2006/relationships/image" Target="../media/image214.svg"/><Relationship Id="rId12" Type="http://schemas.openxmlformats.org/officeDocument/2006/relationships/image" Target="../media/image141.png"/><Relationship Id="rId17" Type="http://schemas.openxmlformats.org/officeDocument/2006/relationships/image" Target="../media/image146.svg"/><Relationship Id="rId33" Type="http://schemas.openxmlformats.org/officeDocument/2006/relationships/image" Target="../media/image162.svg"/><Relationship Id="rId38" Type="http://schemas.openxmlformats.org/officeDocument/2006/relationships/image" Target="../media/image167.png"/><Relationship Id="rId59" Type="http://schemas.openxmlformats.org/officeDocument/2006/relationships/image" Target="../media/image188.svg"/><Relationship Id="rId103" Type="http://schemas.openxmlformats.org/officeDocument/2006/relationships/image" Target="../media/image232.svg"/><Relationship Id="rId108" Type="http://schemas.openxmlformats.org/officeDocument/2006/relationships/image" Target="../media/image237.png"/><Relationship Id="rId54" Type="http://schemas.openxmlformats.org/officeDocument/2006/relationships/image" Target="../media/image183.png"/><Relationship Id="rId70" Type="http://schemas.openxmlformats.org/officeDocument/2006/relationships/image" Target="../media/image199.png"/><Relationship Id="rId75" Type="http://schemas.openxmlformats.org/officeDocument/2006/relationships/image" Target="../media/image204.svg"/><Relationship Id="rId91" Type="http://schemas.openxmlformats.org/officeDocument/2006/relationships/image" Target="../media/image220.svg"/><Relationship Id="rId96" Type="http://schemas.openxmlformats.org/officeDocument/2006/relationships/image" Target="../media/image225.png"/><Relationship Id="rId1" Type="http://schemas.openxmlformats.org/officeDocument/2006/relationships/slideMaster" Target="../slideMasters/slideMaster1.xml"/><Relationship Id="rId6" Type="http://schemas.openxmlformats.org/officeDocument/2006/relationships/image" Target="../media/image135.png"/><Relationship Id="rId15" Type="http://schemas.openxmlformats.org/officeDocument/2006/relationships/image" Target="../media/image144.svg"/><Relationship Id="rId23" Type="http://schemas.openxmlformats.org/officeDocument/2006/relationships/image" Target="../media/image152.svg"/><Relationship Id="rId28" Type="http://schemas.openxmlformats.org/officeDocument/2006/relationships/image" Target="../media/image157.png"/><Relationship Id="rId36" Type="http://schemas.openxmlformats.org/officeDocument/2006/relationships/image" Target="../media/image165.png"/><Relationship Id="rId49" Type="http://schemas.openxmlformats.org/officeDocument/2006/relationships/image" Target="../media/image178.svg"/><Relationship Id="rId57" Type="http://schemas.openxmlformats.org/officeDocument/2006/relationships/image" Target="../media/image186.svg"/><Relationship Id="rId106" Type="http://schemas.openxmlformats.org/officeDocument/2006/relationships/image" Target="../media/image235.png"/><Relationship Id="rId10" Type="http://schemas.openxmlformats.org/officeDocument/2006/relationships/image" Target="../media/image139.png"/><Relationship Id="rId31" Type="http://schemas.openxmlformats.org/officeDocument/2006/relationships/image" Target="../media/image160.svg"/><Relationship Id="rId44" Type="http://schemas.openxmlformats.org/officeDocument/2006/relationships/image" Target="../media/image173.png"/><Relationship Id="rId52" Type="http://schemas.openxmlformats.org/officeDocument/2006/relationships/image" Target="../media/image181.png"/><Relationship Id="rId60" Type="http://schemas.openxmlformats.org/officeDocument/2006/relationships/image" Target="../media/image189.png"/><Relationship Id="rId65" Type="http://schemas.openxmlformats.org/officeDocument/2006/relationships/image" Target="../media/image194.svg"/><Relationship Id="rId73" Type="http://schemas.openxmlformats.org/officeDocument/2006/relationships/image" Target="../media/image202.svg"/><Relationship Id="rId78" Type="http://schemas.openxmlformats.org/officeDocument/2006/relationships/image" Target="../media/image207.png"/><Relationship Id="rId81" Type="http://schemas.openxmlformats.org/officeDocument/2006/relationships/image" Target="../media/image210.svg"/><Relationship Id="rId86" Type="http://schemas.openxmlformats.org/officeDocument/2006/relationships/image" Target="../media/image215.png"/><Relationship Id="rId94" Type="http://schemas.openxmlformats.org/officeDocument/2006/relationships/image" Target="../media/image223.png"/><Relationship Id="rId99" Type="http://schemas.openxmlformats.org/officeDocument/2006/relationships/image" Target="../media/image228.svg"/><Relationship Id="rId101" Type="http://schemas.openxmlformats.org/officeDocument/2006/relationships/image" Target="../media/image230.svg"/><Relationship Id="rId4" Type="http://schemas.openxmlformats.org/officeDocument/2006/relationships/image" Target="../media/image133.png"/><Relationship Id="rId9" Type="http://schemas.openxmlformats.org/officeDocument/2006/relationships/image" Target="../media/image138.svg"/><Relationship Id="rId13" Type="http://schemas.openxmlformats.org/officeDocument/2006/relationships/image" Target="../media/image142.svg"/><Relationship Id="rId18" Type="http://schemas.openxmlformats.org/officeDocument/2006/relationships/image" Target="../media/image147.png"/><Relationship Id="rId39" Type="http://schemas.openxmlformats.org/officeDocument/2006/relationships/image" Target="../media/image168.svg"/><Relationship Id="rId109" Type="http://schemas.openxmlformats.org/officeDocument/2006/relationships/image" Target="../media/image238.svg"/><Relationship Id="rId34" Type="http://schemas.openxmlformats.org/officeDocument/2006/relationships/image" Target="../media/image163.png"/><Relationship Id="rId50" Type="http://schemas.openxmlformats.org/officeDocument/2006/relationships/image" Target="../media/image179.png"/><Relationship Id="rId55" Type="http://schemas.openxmlformats.org/officeDocument/2006/relationships/image" Target="../media/image184.svg"/><Relationship Id="rId76" Type="http://schemas.openxmlformats.org/officeDocument/2006/relationships/image" Target="../media/image205.png"/><Relationship Id="rId97" Type="http://schemas.openxmlformats.org/officeDocument/2006/relationships/image" Target="../media/image226.svg"/><Relationship Id="rId104" Type="http://schemas.openxmlformats.org/officeDocument/2006/relationships/image" Target="../media/image233.png"/><Relationship Id="rId7" Type="http://schemas.openxmlformats.org/officeDocument/2006/relationships/image" Target="../media/image136.svg"/><Relationship Id="rId71" Type="http://schemas.openxmlformats.org/officeDocument/2006/relationships/image" Target="../media/image200.svg"/><Relationship Id="rId92" Type="http://schemas.openxmlformats.org/officeDocument/2006/relationships/image" Target="../media/image221.png"/><Relationship Id="rId2" Type="http://schemas.openxmlformats.org/officeDocument/2006/relationships/image" Target="../media/image131.png"/><Relationship Id="rId29" Type="http://schemas.openxmlformats.org/officeDocument/2006/relationships/image" Target="../media/image158.svg"/><Relationship Id="rId24" Type="http://schemas.openxmlformats.org/officeDocument/2006/relationships/image" Target="../media/image153.png"/><Relationship Id="rId40" Type="http://schemas.openxmlformats.org/officeDocument/2006/relationships/image" Target="../media/image169.png"/><Relationship Id="rId45" Type="http://schemas.openxmlformats.org/officeDocument/2006/relationships/image" Target="../media/image174.svg"/><Relationship Id="rId66" Type="http://schemas.openxmlformats.org/officeDocument/2006/relationships/image" Target="../media/image195.png"/><Relationship Id="rId87" Type="http://schemas.openxmlformats.org/officeDocument/2006/relationships/image" Target="../media/image216.svg"/><Relationship Id="rId110" Type="http://schemas.openxmlformats.org/officeDocument/2006/relationships/image" Target="../media/image239.png"/><Relationship Id="rId61" Type="http://schemas.openxmlformats.org/officeDocument/2006/relationships/image" Target="../media/image190.svg"/><Relationship Id="rId82" Type="http://schemas.openxmlformats.org/officeDocument/2006/relationships/image" Target="../media/image211.png"/><Relationship Id="rId19" Type="http://schemas.openxmlformats.org/officeDocument/2006/relationships/image" Target="../media/image148.svg"/><Relationship Id="rId14" Type="http://schemas.openxmlformats.org/officeDocument/2006/relationships/image" Target="../media/image143.png"/><Relationship Id="rId30" Type="http://schemas.openxmlformats.org/officeDocument/2006/relationships/image" Target="../media/image159.png"/><Relationship Id="rId35" Type="http://schemas.openxmlformats.org/officeDocument/2006/relationships/image" Target="../media/image164.svg"/><Relationship Id="rId56" Type="http://schemas.openxmlformats.org/officeDocument/2006/relationships/image" Target="../media/image185.png"/><Relationship Id="rId77" Type="http://schemas.openxmlformats.org/officeDocument/2006/relationships/image" Target="../media/image206.svg"/><Relationship Id="rId100" Type="http://schemas.openxmlformats.org/officeDocument/2006/relationships/image" Target="../media/image229.png"/><Relationship Id="rId105" Type="http://schemas.openxmlformats.org/officeDocument/2006/relationships/image" Target="../media/image234.svg"/><Relationship Id="rId8" Type="http://schemas.openxmlformats.org/officeDocument/2006/relationships/image" Target="../media/image137.png"/><Relationship Id="rId51" Type="http://schemas.openxmlformats.org/officeDocument/2006/relationships/image" Target="../media/image180.svg"/><Relationship Id="rId72" Type="http://schemas.openxmlformats.org/officeDocument/2006/relationships/image" Target="../media/image201.png"/><Relationship Id="rId93" Type="http://schemas.openxmlformats.org/officeDocument/2006/relationships/image" Target="../media/image222.svg"/><Relationship Id="rId98" Type="http://schemas.openxmlformats.org/officeDocument/2006/relationships/image" Target="../media/image227.png"/><Relationship Id="rId3" Type="http://schemas.openxmlformats.org/officeDocument/2006/relationships/image" Target="../media/image132.svg"/><Relationship Id="rId25" Type="http://schemas.openxmlformats.org/officeDocument/2006/relationships/image" Target="../media/image154.svg"/><Relationship Id="rId46" Type="http://schemas.openxmlformats.org/officeDocument/2006/relationships/image" Target="../media/image175.png"/><Relationship Id="rId67" Type="http://schemas.openxmlformats.org/officeDocument/2006/relationships/image" Target="../media/image196.svg"/><Relationship Id="rId20" Type="http://schemas.openxmlformats.org/officeDocument/2006/relationships/image" Target="../media/image149.png"/><Relationship Id="rId41" Type="http://schemas.openxmlformats.org/officeDocument/2006/relationships/image" Target="../media/image170.svg"/><Relationship Id="rId62" Type="http://schemas.openxmlformats.org/officeDocument/2006/relationships/image" Target="../media/image191.png"/><Relationship Id="rId83" Type="http://schemas.openxmlformats.org/officeDocument/2006/relationships/image" Target="../media/image212.svg"/><Relationship Id="rId88" Type="http://schemas.openxmlformats.org/officeDocument/2006/relationships/image" Target="../media/image217.png"/><Relationship Id="rId111" Type="http://schemas.openxmlformats.org/officeDocument/2006/relationships/image" Target="../media/image24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N title - light">
    <p:bg>
      <p:bgPr>
        <a:solidFill>
          <a:srgbClr val="F8F5EE"/>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015044-FCA3-7383-6BBB-21DE140A6C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7690" y="283782"/>
            <a:ext cx="2972037" cy="4224538"/>
          </a:xfrm>
          <a:prstGeom prst="rect">
            <a:avLst/>
          </a:prstGeom>
        </p:spPr>
      </p:pic>
      <p:sp>
        <p:nvSpPr>
          <p:cNvPr id="2" name="Rectangle 1">
            <a:extLst>
              <a:ext uri="{FF2B5EF4-FFF2-40B4-BE49-F238E27FC236}">
                <a16:creationId xmlns:a16="http://schemas.microsoft.com/office/drawing/2014/main" id="{A875282D-AC29-C54F-DC2A-C37939FE7B12}"/>
              </a:ext>
            </a:extLst>
          </p:cNvPr>
          <p:cNvSpPr/>
          <p:nvPr userDrawn="1"/>
        </p:nvSpPr>
        <p:spPr>
          <a:xfrm>
            <a:off x="0" y="5226784"/>
            <a:ext cx="12192000" cy="1631216"/>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1002007B-BC1C-3F0E-5C3A-04FBA1849E4B}"/>
              </a:ext>
            </a:extLst>
          </p:cNvPr>
          <p:cNvSpPr>
            <a:spLocks noGrp="1" noChangeArrowheads="1"/>
          </p:cNvSpPr>
          <p:nvPr>
            <p:ph type="ctrTitle" hasCustomPrompt="1"/>
          </p:nvPr>
        </p:nvSpPr>
        <p:spPr>
          <a:xfrm>
            <a:off x="1698891" y="1307562"/>
            <a:ext cx="9550400" cy="1150937"/>
          </a:xfrm>
        </p:spPr>
        <p:txBody>
          <a:bodyPr>
            <a:noAutofit/>
          </a:bodyPr>
          <a:lstStyle>
            <a:lvl1pPr algn="l">
              <a:defRPr sz="5300" b="0" i="0">
                <a:solidFill>
                  <a:schemeClr val="tx1"/>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13" name="Rectangle 3">
            <a:extLst>
              <a:ext uri="{FF2B5EF4-FFF2-40B4-BE49-F238E27FC236}">
                <a16:creationId xmlns:a16="http://schemas.microsoft.com/office/drawing/2014/main" id="{389FE91F-766A-A484-4A1B-EFFFA92B9164}"/>
              </a:ext>
            </a:extLst>
          </p:cNvPr>
          <p:cNvSpPr>
            <a:spLocks noGrp="1" noChangeArrowheads="1"/>
          </p:cNvSpPr>
          <p:nvPr>
            <p:ph type="subTitle" idx="1" hasCustomPrompt="1"/>
          </p:nvPr>
        </p:nvSpPr>
        <p:spPr>
          <a:xfrm>
            <a:off x="1698891" y="2593645"/>
            <a:ext cx="9550400" cy="914400"/>
          </a:xfrm>
        </p:spPr>
        <p:txBody>
          <a:bodyPr>
            <a:normAutofit/>
          </a:bodyPr>
          <a:lstStyle>
            <a:lvl1pPr marL="0" indent="0" algn="l">
              <a:buNone/>
              <a:defRPr sz="2000">
                <a:solidFill>
                  <a:schemeClr val="tx1"/>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sp>
        <p:nvSpPr>
          <p:cNvPr id="14" name="Text Placeholder 3">
            <a:extLst>
              <a:ext uri="{FF2B5EF4-FFF2-40B4-BE49-F238E27FC236}">
                <a16:creationId xmlns:a16="http://schemas.microsoft.com/office/drawing/2014/main" id="{B13FFCB1-EED7-A018-20E7-98C48F094621}"/>
              </a:ext>
            </a:extLst>
          </p:cNvPr>
          <p:cNvSpPr>
            <a:spLocks noGrp="1"/>
          </p:cNvSpPr>
          <p:nvPr>
            <p:ph type="body" sz="quarter" idx="10" hasCustomPrompt="1"/>
          </p:nvPr>
        </p:nvSpPr>
        <p:spPr>
          <a:xfrm>
            <a:off x="8601247" y="5601226"/>
            <a:ext cx="3052391" cy="253118"/>
          </a:xfrm>
        </p:spPr>
        <p:txBody>
          <a:bodyPr anchor="ctr"/>
          <a:lstStyle>
            <a:lvl1pPr marL="0" indent="0" algn="r">
              <a:buNone/>
              <a:defRPr sz="1500">
                <a:solidFill>
                  <a:srgbClr val="F8F5EE"/>
                </a:solidFill>
              </a:defRPr>
            </a:lvl1pPr>
          </a:lstStyle>
          <a:p>
            <a:pPr lvl="0"/>
            <a:r>
              <a:rPr lang="en-US"/>
              <a:t>[Date]</a:t>
            </a:r>
          </a:p>
        </p:txBody>
      </p:sp>
      <p:pic>
        <p:nvPicPr>
          <p:cNvPr id="4" name="Graphic 3">
            <a:extLst>
              <a:ext uri="{FF2B5EF4-FFF2-40B4-BE49-F238E27FC236}">
                <a16:creationId xmlns:a16="http://schemas.microsoft.com/office/drawing/2014/main" id="{9CFDCF15-0EC4-37EB-22BC-290C5C1FC5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6970" y="231744"/>
            <a:ext cx="3052390" cy="4338754"/>
          </a:xfrm>
          <a:prstGeom prst="rect">
            <a:avLst/>
          </a:prstGeom>
        </p:spPr>
      </p:pic>
      <p:pic>
        <p:nvPicPr>
          <p:cNvPr id="3" name="Graphic 2">
            <a:extLst>
              <a:ext uri="{FF2B5EF4-FFF2-40B4-BE49-F238E27FC236}">
                <a16:creationId xmlns:a16="http://schemas.microsoft.com/office/drawing/2014/main" id="{FF03AF6A-9868-168A-E1FD-29A6E211113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268" y="5387009"/>
            <a:ext cx="2399419" cy="1287862"/>
          </a:xfrm>
          <a:prstGeom prst="rect">
            <a:avLst/>
          </a:prstGeom>
        </p:spPr>
      </p:pic>
    </p:spTree>
    <p:extLst>
      <p:ext uri="{BB962C8B-B14F-4D97-AF65-F5344CB8AC3E}">
        <p14:creationId xmlns:p14="http://schemas.microsoft.com/office/powerpoint/2010/main" val="400608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416FB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0B22E6-2766-4B02-C3EF-F730861A660B}"/>
              </a:ext>
            </a:extLst>
          </p:cNvPr>
          <p:cNvSpPr>
            <a:spLocks noGrp="1" noChangeArrowheads="1"/>
          </p:cNvSpPr>
          <p:nvPr>
            <p:ph type="ctrTitle" hasCustomPrompt="1"/>
          </p:nvPr>
        </p:nvSpPr>
        <p:spPr>
          <a:xfrm>
            <a:off x="1320800" y="2278063"/>
            <a:ext cx="9550400" cy="1150937"/>
          </a:xfrm>
        </p:spPr>
        <p:txBody>
          <a:bodyPr>
            <a:noAutofit/>
          </a:bodyPr>
          <a:lstStyle>
            <a:lvl1pPr algn="ctr">
              <a:defRPr sz="5500" b="0" i="0">
                <a:solidFill>
                  <a:srgbClr val="F8F5EE"/>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5" name="Rectangle 3">
            <a:extLst>
              <a:ext uri="{FF2B5EF4-FFF2-40B4-BE49-F238E27FC236}">
                <a16:creationId xmlns:a16="http://schemas.microsoft.com/office/drawing/2014/main" id="{AB3B912F-EB82-BC2E-8931-7591634D165F}"/>
              </a:ext>
            </a:extLst>
          </p:cNvPr>
          <p:cNvSpPr>
            <a:spLocks noGrp="1" noChangeArrowheads="1"/>
          </p:cNvSpPr>
          <p:nvPr>
            <p:ph type="subTitle" idx="1" hasCustomPrompt="1"/>
          </p:nvPr>
        </p:nvSpPr>
        <p:spPr>
          <a:xfrm>
            <a:off x="1320800" y="3564146"/>
            <a:ext cx="9550400" cy="914400"/>
          </a:xfrm>
        </p:spPr>
        <p:txBody>
          <a:bodyPr>
            <a:normAutofit/>
          </a:bodyPr>
          <a:lstStyle>
            <a:lvl1pPr marL="0" indent="0" algn="ctr">
              <a:buNone/>
              <a:defRPr sz="2500">
                <a:solidFill>
                  <a:srgbClr val="F8F5EE"/>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grpSp>
        <p:nvGrpSpPr>
          <p:cNvPr id="6" name="Group 5">
            <a:extLst>
              <a:ext uri="{FF2B5EF4-FFF2-40B4-BE49-F238E27FC236}">
                <a16:creationId xmlns:a16="http://schemas.microsoft.com/office/drawing/2014/main" id="{33D2E90B-F971-315E-C598-9E3D692E7214}"/>
              </a:ext>
            </a:extLst>
          </p:cNvPr>
          <p:cNvGrpSpPr/>
          <p:nvPr userDrawn="1"/>
        </p:nvGrpSpPr>
        <p:grpSpPr>
          <a:xfrm>
            <a:off x="-1" y="0"/>
            <a:ext cx="103695" cy="6858000"/>
            <a:chOff x="0" y="0"/>
            <a:chExt cx="48445" cy="4287384"/>
          </a:xfrm>
        </p:grpSpPr>
        <p:sp>
          <p:nvSpPr>
            <p:cNvPr id="7" name="Rectangle 6">
              <a:extLst>
                <a:ext uri="{FF2B5EF4-FFF2-40B4-BE49-F238E27FC236}">
                  <a16:creationId xmlns:a16="http://schemas.microsoft.com/office/drawing/2014/main" id="{63151091-CA2A-E7E1-DA0C-EBC2318BF0CA}"/>
                </a:ext>
              </a:extLst>
            </p:cNvPr>
            <p:cNvSpPr/>
            <p:nvPr/>
          </p:nvSpPr>
          <p:spPr>
            <a:xfrm>
              <a:off x="0" y="0"/>
              <a:ext cx="48445" cy="1071846"/>
            </a:xfrm>
            <a:prstGeom prst="rect">
              <a:avLst/>
            </a:prstGeom>
            <a:solidFill>
              <a:srgbClr val="6AA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DB068A-7AE8-A067-8E49-3D499112A6B2}"/>
                </a:ext>
              </a:extLst>
            </p:cNvPr>
            <p:cNvSpPr/>
            <p:nvPr userDrawn="1"/>
          </p:nvSpPr>
          <p:spPr>
            <a:xfrm>
              <a:off x="0" y="1071846"/>
              <a:ext cx="48445" cy="1071846"/>
            </a:xfrm>
            <a:prstGeom prst="rect">
              <a:avLst/>
            </a:prstGeom>
            <a:solidFill>
              <a:srgbClr val="E7B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6638DF-F761-6416-C94E-AA4580F5D4A2}"/>
                </a:ext>
              </a:extLst>
            </p:cNvPr>
            <p:cNvSpPr/>
            <p:nvPr userDrawn="1"/>
          </p:nvSpPr>
          <p:spPr>
            <a:xfrm>
              <a:off x="0" y="2143692"/>
              <a:ext cx="48445" cy="1071846"/>
            </a:xfrm>
            <a:prstGeom prst="rect">
              <a:avLst/>
            </a:prstGeom>
            <a:solidFill>
              <a:srgbClr val="161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EC60D5-17B7-FDEF-2135-73F85C4212C6}"/>
                </a:ext>
              </a:extLst>
            </p:cNvPr>
            <p:cNvSpPr/>
            <p:nvPr userDrawn="1"/>
          </p:nvSpPr>
          <p:spPr>
            <a:xfrm>
              <a:off x="0" y="3215538"/>
              <a:ext cx="48445" cy="1071846"/>
            </a:xfrm>
            <a:prstGeom prst="rect">
              <a:avLst/>
            </a:prstGeom>
            <a:solidFill>
              <a:srgbClr val="F9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B3E49F98-F698-9814-C809-CF6539AA3C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4081" y="4904508"/>
            <a:ext cx="3269201" cy="1754708"/>
          </a:xfrm>
          <a:prstGeom prst="rect">
            <a:avLst/>
          </a:prstGeom>
        </p:spPr>
      </p:pic>
    </p:spTree>
    <p:extLst>
      <p:ext uri="{BB962C8B-B14F-4D97-AF65-F5344CB8AC3E}">
        <p14:creationId xmlns:p14="http://schemas.microsoft.com/office/powerpoint/2010/main" val="4507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8F5EE"/>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05BB7361-99EE-6B22-E0DA-B44A923C8D61}"/>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19" name="Graphic 18">
            <a:extLst>
              <a:ext uri="{FF2B5EF4-FFF2-40B4-BE49-F238E27FC236}">
                <a16:creationId xmlns:a16="http://schemas.microsoft.com/office/drawing/2014/main" id="{6C13C3FA-0FD0-B2EF-B6A5-8EDB1E02FB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163879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dark blue">
    <p:bg>
      <p:bgPr>
        <a:solidFill>
          <a:srgbClr val="161F47"/>
        </a:solidFill>
        <a:effectLst/>
      </p:bgPr>
    </p:bg>
    <p:spTree>
      <p:nvGrpSpPr>
        <p:cNvPr id="1" name=""/>
        <p:cNvGrpSpPr/>
        <p:nvPr/>
      </p:nvGrpSpPr>
      <p:grpSpPr>
        <a:xfrm>
          <a:off x="0" y="0"/>
          <a:ext cx="0" cy="0"/>
          <a:chOff x="0" y="0"/>
          <a:chExt cx="0" cy="0"/>
        </a:xfrm>
      </p:grpSpPr>
      <p:sp>
        <p:nvSpPr>
          <p:cNvPr id="3" name="Slide Number Placeholder 22">
            <a:extLst>
              <a:ext uri="{FF2B5EF4-FFF2-40B4-BE49-F238E27FC236}">
                <a16:creationId xmlns:a16="http://schemas.microsoft.com/office/drawing/2014/main" id="{A628045C-8A5A-B5A6-AE02-B16ACF57A787}"/>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9E31A387-EC0F-683B-84D8-BDDAC93D82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50523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light blue">
    <p:bg>
      <p:bgPr>
        <a:solidFill>
          <a:srgbClr val="416FB0"/>
        </a:solidFill>
        <a:effectLst/>
      </p:bgPr>
    </p:bg>
    <p:spTree>
      <p:nvGrpSpPr>
        <p:cNvPr id="1" name=""/>
        <p:cNvGrpSpPr/>
        <p:nvPr/>
      </p:nvGrpSpPr>
      <p:grpSpPr>
        <a:xfrm>
          <a:off x="0" y="0"/>
          <a:ext cx="0" cy="0"/>
          <a:chOff x="0" y="0"/>
          <a:chExt cx="0" cy="0"/>
        </a:xfrm>
      </p:grpSpPr>
      <p:sp>
        <p:nvSpPr>
          <p:cNvPr id="3" name="Slide Number Placeholder 22">
            <a:extLst>
              <a:ext uri="{FF2B5EF4-FFF2-40B4-BE49-F238E27FC236}">
                <a16:creationId xmlns:a16="http://schemas.microsoft.com/office/drawing/2014/main" id="{1C09DFE3-89A7-5F01-9B33-FFAE9CF48F99}"/>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4E77051-D5CC-9DB6-6B1A-97A6E9B506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06128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city background">
    <p:bg>
      <p:bgPr>
        <a:solidFill>
          <a:srgbClr val="F8F5EE"/>
        </a:solidFill>
        <a:effectLst/>
      </p:bgPr>
    </p:bg>
    <p:spTree>
      <p:nvGrpSpPr>
        <p:cNvPr id="1" name=""/>
        <p:cNvGrpSpPr/>
        <p:nvPr/>
      </p:nvGrpSpPr>
      <p:grpSpPr>
        <a:xfrm>
          <a:off x="0" y="0"/>
          <a:ext cx="0" cy="0"/>
          <a:chOff x="0" y="0"/>
          <a:chExt cx="0" cy="0"/>
        </a:xfrm>
      </p:grpSpPr>
      <p:pic>
        <p:nvPicPr>
          <p:cNvPr id="2" name="Picture 1" descr="A city skyline with tall buildings and a body of water&#10;&#10;Description automatically generated">
            <a:extLst>
              <a:ext uri="{FF2B5EF4-FFF2-40B4-BE49-F238E27FC236}">
                <a16:creationId xmlns:a16="http://schemas.microsoft.com/office/drawing/2014/main" id="{95812F80-9498-C365-EEC1-55904996E7FF}"/>
              </a:ext>
            </a:extLst>
          </p:cNvPr>
          <p:cNvPicPr>
            <a:picLocks noChangeAspect="1"/>
          </p:cNvPicPr>
          <p:nvPr userDrawn="1"/>
        </p:nvPicPr>
        <p:blipFill rotWithShape="1">
          <a:blip r:embed="rId2">
            <a:alphaModFix amt="11000"/>
            <a:extLst>
              <a:ext uri="{28A0092B-C50C-407E-A947-70E740481C1C}">
                <a14:useLocalDpi xmlns:a14="http://schemas.microsoft.com/office/drawing/2010/main" val="0"/>
              </a:ext>
            </a:extLst>
          </a:blip>
          <a:srcRect l="1981" t="20000" r="22324" b="10768"/>
          <a:stretch/>
        </p:blipFill>
        <p:spPr>
          <a:xfrm>
            <a:off x="0" y="0"/>
            <a:ext cx="12192000" cy="6858000"/>
          </a:xfrm>
          <a:prstGeom prst="rect">
            <a:avLst/>
          </a:prstGeom>
        </p:spPr>
      </p:pic>
      <p:sp>
        <p:nvSpPr>
          <p:cNvPr id="3" name="Slide Number Placeholder 22">
            <a:extLst>
              <a:ext uri="{FF2B5EF4-FFF2-40B4-BE49-F238E27FC236}">
                <a16:creationId xmlns:a16="http://schemas.microsoft.com/office/drawing/2014/main" id="{D9D4DBC1-2135-5D55-6598-62453A406B23}"/>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20AC2B5-D94C-6D45-6730-C73D796587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807862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rgbClr val="F8F5E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12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EN template tips">
    <p:bg>
      <p:bgPr>
        <a:solidFill>
          <a:srgbClr val="F9F5E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30B284-FFBC-431D-936A-498E75D4AD70}"/>
              </a:ext>
            </a:extLst>
          </p:cNvPr>
          <p:cNvSpPr txBox="1"/>
          <p:nvPr userDrawn="1"/>
        </p:nvSpPr>
        <p:spPr>
          <a:xfrm>
            <a:off x="684552" y="1928392"/>
            <a:ext cx="3617625" cy="3370153"/>
          </a:xfrm>
          <a:prstGeom prst="rect">
            <a:avLst/>
          </a:prstGeom>
          <a:noFill/>
        </p:spPr>
        <p:txBody>
          <a:bodyPr wrap="square" rtlCol="0">
            <a:spAutoFit/>
          </a:bodyPr>
          <a:lstStyle/>
          <a:p>
            <a:r>
              <a:rPr lang="en-US" sz="2000" b="1"/>
              <a:t>FONTS</a:t>
            </a:r>
          </a:p>
          <a:p>
            <a:endParaRPr lang="en-US"/>
          </a:p>
          <a:p>
            <a:r>
              <a:rPr lang="en-US" sz="1500"/>
              <a:t>For headers/headlines, please use the font Miller Headline. If you do not have access to the font Miller Headline, please use Georgia.</a:t>
            </a:r>
          </a:p>
          <a:p>
            <a:endParaRPr lang="en-US" sz="1500"/>
          </a:p>
          <a:p>
            <a:r>
              <a:rPr lang="en-US" sz="1500"/>
              <a:t>Please use the font Poppins. If Poppins is unavailable, please use Arial.</a:t>
            </a:r>
          </a:p>
          <a:p>
            <a:endParaRPr lang="en-US" sz="1500" b="1"/>
          </a:p>
          <a:p>
            <a:r>
              <a:rPr lang="en-US" sz="1500" b="0">
                <a:hlinkClick r:id="rId2"/>
              </a:rPr>
              <a:t>Link to download Miller Headline</a:t>
            </a:r>
            <a:r>
              <a:rPr lang="en-US" sz="1500" b="0"/>
              <a:t>*</a:t>
            </a:r>
          </a:p>
          <a:p>
            <a:r>
              <a:rPr lang="en-US" sz="1500" b="0">
                <a:hlinkClick r:id="rId3"/>
              </a:rPr>
              <a:t>Link to download Poppins</a:t>
            </a:r>
            <a:r>
              <a:rPr lang="en-US" sz="1500" b="0"/>
              <a:t>*</a:t>
            </a:r>
          </a:p>
          <a:p>
            <a:endParaRPr lang="en-US" sz="1500" b="0"/>
          </a:p>
          <a:p>
            <a:r>
              <a:rPr lang="en-US" sz="1000" b="0" i="1"/>
              <a:t>*Must have Adobe Creative Cloud account</a:t>
            </a:r>
          </a:p>
        </p:txBody>
      </p:sp>
      <p:sp>
        <p:nvSpPr>
          <p:cNvPr id="31" name="TextBox 30">
            <a:extLst>
              <a:ext uri="{FF2B5EF4-FFF2-40B4-BE49-F238E27FC236}">
                <a16:creationId xmlns:a16="http://schemas.microsoft.com/office/drawing/2014/main" id="{57747762-5CC1-DE3A-5775-03F7EF031206}"/>
              </a:ext>
            </a:extLst>
          </p:cNvPr>
          <p:cNvSpPr txBox="1"/>
          <p:nvPr userDrawn="1"/>
        </p:nvSpPr>
        <p:spPr>
          <a:xfrm>
            <a:off x="5929262" y="1928392"/>
            <a:ext cx="4559444" cy="1831271"/>
          </a:xfrm>
          <a:prstGeom prst="rect">
            <a:avLst/>
          </a:prstGeom>
          <a:noFill/>
        </p:spPr>
        <p:txBody>
          <a:bodyPr wrap="square" rtlCol="0">
            <a:spAutoFit/>
          </a:bodyPr>
          <a:lstStyle/>
          <a:p>
            <a:r>
              <a:rPr lang="en-US" sz="2000" b="1"/>
              <a:t>COLORS</a:t>
            </a:r>
          </a:p>
          <a:p>
            <a:endParaRPr lang="en-US"/>
          </a:p>
          <a:p>
            <a:r>
              <a:rPr lang="en-US" sz="1500"/>
              <a:t>Please use the PEN Color Palette (previous slide).</a:t>
            </a:r>
          </a:p>
          <a:p>
            <a:endParaRPr lang="en-US" sz="1500"/>
          </a:p>
          <a:p>
            <a:r>
              <a:rPr lang="en-US" sz="1500"/>
              <a:t>The secondary palette can be used for graphs, charts &amp; to accentuate important information or iconography sparingly.</a:t>
            </a:r>
          </a:p>
        </p:txBody>
      </p:sp>
      <p:sp>
        <p:nvSpPr>
          <p:cNvPr id="2" name="Rectangle 1">
            <a:extLst>
              <a:ext uri="{FF2B5EF4-FFF2-40B4-BE49-F238E27FC236}">
                <a16:creationId xmlns:a16="http://schemas.microsoft.com/office/drawing/2014/main" id="{6B16A74F-EF8B-3F39-A756-FE60B5D59216}"/>
              </a:ext>
            </a:extLst>
          </p:cNvPr>
          <p:cNvSpPr/>
          <p:nvPr userDrawn="1"/>
        </p:nvSpPr>
        <p:spPr>
          <a:xfrm>
            <a:off x="2551865" y="1240613"/>
            <a:ext cx="2191818"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TEMPLATE TIPS</a:t>
            </a:r>
          </a:p>
        </p:txBody>
      </p:sp>
      <p:pic>
        <p:nvPicPr>
          <p:cNvPr id="3" name="Graphic 2">
            <a:extLst>
              <a:ext uri="{FF2B5EF4-FFF2-40B4-BE49-F238E27FC236}">
                <a16:creationId xmlns:a16="http://schemas.microsoft.com/office/drawing/2014/main" id="{C2766549-E1C6-0547-8E00-2461C96ADD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565286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EN color palette">
    <p:bg>
      <p:bgPr>
        <a:solidFill>
          <a:srgbClr val="F9F5EF"/>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2551865" y="1240613"/>
            <a:ext cx="2334485"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COLOR PALETTE</a:t>
            </a:r>
          </a:p>
        </p:txBody>
      </p:sp>
      <p:sp>
        <p:nvSpPr>
          <p:cNvPr id="2" name="TextBox 1">
            <a:extLst>
              <a:ext uri="{FF2B5EF4-FFF2-40B4-BE49-F238E27FC236}">
                <a16:creationId xmlns:a16="http://schemas.microsoft.com/office/drawing/2014/main" id="{942B45BD-589F-464F-9871-7E77481F774C}"/>
              </a:ext>
            </a:extLst>
          </p:cNvPr>
          <p:cNvSpPr txBox="1"/>
          <p:nvPr/>
        </p:nvSpPr>
        <p:spPr>
          <a:xfrm>
            <a:off x="699796" y="2063188"/>
            <a:ext cx="1511559" cy="276999"/>
          </a:xfrm>
          <a:prstGeom prst="rect">
            <a:avLst/>
          </a:prstGeom>
          <a:noFill/>
        </p:spPr>
        <p:txBody>
          <a:bodyPr wrap="square" rtlCol="0">
            <a:spAutoFit/>
          </a:bodyPr>
          <a:lstStyle/>
          <a:p>
            <a:r>
              <a:rPr lang="en-US" sz="1200" b="1"/>
              <a:t>PEN PALETTE</a:t>
            </a:r>
            <a:endParaRPr lang="en-US" sz="1200"/>
          </a:p>
        </p:txBody>
      </p:sp>
      <p:sp>
        <p:nvSpPr>
          <p:cNvPr id="3" name="TextBox 2">
            <a:extLst>
              <a:ext uri="{FF2B5EF4-FFF2-40B4-BE49-F238E27FC236}">
                <a16:creationId xmlns:a16="http://schemas.microsoft.com/office/drawing/2014/main" id="{02F2B0CD-2507-4246-945C-7F4719ED95E9}"/>
              </a:ext>
            </a:extLst>
          </p:cNvPr>
          <p:cNvSpPr txBox="1"/>
          <p:nvPr/>
        </p:nvSpPr>
        <p:spPr>
          <a:xfrm>
            <a:off x="3638426" y="2063187"/>
            <a:ext cx="1956319" cy="276999"/>
          </a:xfrm>
          <a:prstGeom prst="rect">
            <a:avLst/>
          </a:prstGeom>
          <a:noFill/>
        </p:spPr>
        <p:txBody>
          <a:bodyPr wrap="square" rtlCol="0">
            <a:spAutoFit/>
          </a:bodyPr>
          <a:lstStyle/>
          <a:p>
            <a:r>
              <a:rPr lang="en-US" sz="1200" b="1"/>
              <a:t>PRIMARY PALETTE</a:t>
            </a:r>
          </a:p>
        </p:txBody>
      </p:sp>
      <p:sp>
        <p:nvSpPr>
          <p:cNvPr id="6" name="Oval 5">
            <a:extLst>
              <a:ext uri="{FF2B5EF4-FFF2-40B4-BE49-F238E27FC236}">
                <a16:creationId xmlns:a16="http://schemas.microsoft.com/office/drawing/2014/main" id="{1B8AF85A-E3F9-4907-AD45-A6268534E86B}"/>
              </a:ext>
            </a:extLst>
          </p:cNvPr>
          <p:cNvSpPr/>
          <p:nvPr/>
        </p:nvSpPr>
        <p:spPr>
          <a:xfrm>
            <a:off x="699796" y="2460130"/>
            <a:ext cx="653143" cy="653143"/>
          </a:xfrm>
          <a:prstGeom prst="ellipse">
            <a:avLst/>
          </a:prstGeom>
          <a:solidFill>
            <a:srgbClr val="41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F2E"/>
              </a:solidFill>
            </a:endParaRPr>
          </a:p>
        </p:txBody>
      </p:sp>
      <p:sp>
        <p:nvSpPr>
          <p:cNvPr id="7" name="TextBox 6">
            <a:extLst>
              <a:ext uri="{FF2B5EF4-FFF2-40B4-BE49-F238E27FC236}">
                <a16:creationId xmlns:a16="http://schemas.microsoft.com/office/drawing/2014/main" id="{65B7EA20-E733-4C24-AB90-036D0BD47E91}"/>
              </a:ext>
            </a:extLst>
          </p:cNvPr>
          <p:cNvSpPr txBox="1"/>
          <p:nvPr/>
        </p:nvSpPr>
        <p:spPr>
          <a:xfrm>
            <a:off x="1455576" y="2447405"/>
            <a:ext cx="2621902" cy="830997"/>
          </a:xfrm>
          <a:prstGeom prst="rect">
            <a:avLst/>
          </a:prstGeom>
          <a:noFill/>
        </p:spPr>
        <p:txBody>
          <a:bodyPr wrap="square" rtlCol="0">
            <a:spAutoFit/>
          </a:bodyPr>
          <a:lstStyle/>
          <a:p>
            <a:r>
              <a:rPr lang="en-US" sz="1200" b="1"/>
              <a:t>PEN Blue </a:t>
            </a:r>
          </a:p>
          <a:p>
            <a:r>
              <a:rPr lang="en-US" sz="1200"/>
              <a:t>CMYK 80/56/4/0</a:t>
            </a:r>
          </a:p>
          <a:p>
            <a:r>
              <a:rPr lang="en-US" sz="1200"/>
              <a:t>RGB 76/110/171</a:t>
            </a:r>
          </a:p>
          <a:p>
            <a:r>
              <a:rPr lang="en-US" sz="1200"/>
              <a:t>HEX #4C6EAB</a:t>
            </a:r>
          </a:p>
        </p:txBody>
      </p:sp>
      <p:sp>
        <p:nvSpPr>
          <p:cNvPr id="8" name="Oval 7">
            <a:extLst>
              <a:ext uri="{FF2B5EF4-FFF2-40B4-BE49-F238E27FC236}">
                <a16:creationId xmlns:a16="http://schemas.microsoft.com/office/drawing/2014/main" id="{DF984A4B-4E74-464E-8E94-B9E7C6DEE299}"/>
              </a:ext>
            </a:extLst>
          </p:cNvPr>
          <p:cNvSpPr/>
          <p:nvPr/>
        </p:nvSpPr>
        <p:spPr>
          <a:xfrm>
            <a:off x="699796" y="3384332"/>
            <a:ext cx="653143" cy="653143"/>
          </a:xfrm>
          <a:prstGeom prst="ellipse">
            <a:avLst/>
          </a:prstGeom>
          <a:solidFill>
            <a:srgbClr val="F8F5E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6CEBAD-9BE4-47D2-A7A1-6301E31038D1}"/>
              </a:ext>
            </a:extLst>
          </p:cNvPr>
          <p:cNvSpPr txBox="1"/>
          <p:nvPr/>
        </p:nvSpPr>
        <p:spPr>
          <a:xfrm>
            <a:off x="1455576" y="3341366"/>
            <a:ext cx="2621902" cy="830997"/>
          </a:xfrm>
          <a:prstGeom prst="rect">
            <a:avLst/>
          </a:prstGeom>
          <a:noFill/>
        </p:spPr>
        <p:txBody>
          <a:bodyPr wrap="square" rtlCol="0">
            <a:spAutoFit/>
          </a:bodyPr>
          <a:lstStyle/>
          <a:p>
            <a:r>
              <a:rPr lang="en-US" sz="1200" b="1"/>
              <a:t>PPG Cream</a:t>
            </a:r>
            <a:endParaRPr lang="en-US" sz="1200"/>
          </a:p>
          <a:p>
            <a:r>
              <a:rPr lang="en-US" sz="1200"/>
              <a:t>CMYK 2/2/5/0</a:t>
            </a:r>
          </a:p>
          <a:p>
            <a:r>
              <a:rPr lang="en-US" sz="1200"/>
              <a:t>RGB 247/245/239</a:t>
            </a:r>
          </a:p>
          <a:p>
            <a:r>
              <a:rPr lang="en-US" sz="1200"/>
              <a:t>HEX #F7F5EF</a:t>
            </a:r>
          </a:p>
        </p:txBody>
      </p:sp>
      <p:sp>
        <p:nvSpPr>
          <p:cNvPr id="12" name="Oval 11">
            <a:extLst>
              <a:ext uri="{FF2B5EF4-FFF2-40B4-BE49-F238E27FC236}">
                <a16:creationId xmlns:a16="http://schemas.microsoft.com/office/drawing/2014/main" id="{9B818244-0F57-46FE-8117-DFEFE4E7B534}"/>
              </a:ext>
            </a:extLst>
          </p:cNvPr>
          <p:cNvSpPr/>
          <p:nvPr/>
        </p:nvSpPr>
        <p:spPr>
          <a:xfrm>
            <a:off x="3752724" y="3384332"/>
            <a:ext cx="653143" cy="653143"/>
          </a:xfrm>
          <a:prstGeom prst="ellipse">
            <a:avLst/>
          </a:prstGeom>
          <a:solidFill>
            <a:srgbClr val="ACC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A1BED5-D1BA-4A7D-993C-01300C12863E}"/>
              </a:ext>
            </a:extLst>
          </p:cNvPr>
          <p:cNvSpPr txBox="1"/>
          <p:nvPr/>
        </p:nvSpPr>
        <p:spPr>
          <a:xfrm>
            <a:off x="4508504" y="3341366"/>
            <a:ext cx="1674845" cy="830997"/>
          </a:xfrm>
          <a:prstGeom prst="rect">
            <a:avLst/>
          </a:prstGeom>
          <a:noFill/>
        </p:spPr>
        <p:txBody>
          <a:bodyPr wrap="square" rtlCol="0">
            <a:spAutoFit/>
          </a:bodyPr>
          <a:lstStyle/>
          <a:p>
            <a:r>
              <a:rPr lang="en-US" sz="1200" b="1"/>
              <a:t>Soft Blue</a:t>
            </a:r>
            <a:endParaRPr lang="en-US" sz="1200"/>
          </a:p>
          <a:p>
            <a:r>
              <a:rPr lang="en-US" sz="1200"/>
              <a:t>CMYK 31/14/3/0</a:t>
            </a:r>
          </a:p>
          <a:p>
            <a:r>
              <a:rPr lang="en-US" sz="1200"/>
              <a:t>RGB 177/197/222</a:t>
            </a:r>
          </a:p>
          <a:p>
            <a:r>
              <a:rPr lang="en-US" sz="1200"/>
              <a:t>HEX #B1C5DE</a:t>
            </a:r>
          </a:p>
        </p:txBody>
      </p:sp>
      <p:sp>
        <p:nvSpPr>
          <p:cNvPr id="25" name="Oval 24">
            <a:extLst>
              <a:ext uri="{FF2B5EF4-FFF2-40B4-BE49-F238E27FC236}">
                <a16:creationId xmlns:a16="http://schemas.microsoft.com/office/drawing/2014/main" id="{98E50767-198D-41D0-BD1E-3C311726FA92}"/>
              </a:ext>
            </a:extLst>
          </p:cNvPr>
          <p:cNvSpPr/>
          <p:nvPr/>
        </p:nvSpPr>
        <p:spPr>
          <a:xfrm>
            <a:off x="3752724" y="2460130"/>
            <a:ext cx="653143" cy="653143"/>
          </a:xfrm>
          <a:prstGeom prst="ellipse">
            <a:avLst/>
          </a:prstGeom>
          <a:solidFill>
            <a:srgbClr val="161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079A5F3-2042-4C4D-B772-68A0EF57F8B6}"/>
              </a:ext>
            </a:extLst>
          </p:cNvPr>
          <p:cNvSpPr txBox="1"/>
          <p:nvPr/>
        </p:nvSpPr>
        <p:spPr>
          <a:xfrm>
            <a:off x="4508504" y="2447405"/>
            <a:ext cx="1783439" cy="830997"/>
          </a:xfrm>
          <a:prstGeom prst="rect">
            <a:avLst/>
          </a:prstGeom>
          <a:noFill/>
        </p:spPr>
        <p:txBody>
          <a:bodyPr wrap="square" rtlCol="0">
            <a:spAutoFit/>
          </a:bodyPr>
          <a:lstStyle/>
          <a:p>
            <a:r>
              <a:rPr lang="en-US" sz="1200" b="1"/>
              <a:t>Navy</a:t>
            </a:r>
            <a:endParaRPr lang="en-US" sz="1200"/>
          </a:p>
          <a:p>
            <a:r>
              <a:rPr lang="en-US" sz="1200"/>
              <a:t>CMYK 100/93/40/44</a:t>
            </a:r>
          </a:p>
          <a:p>
            <a:r>
              <a:rPr lang="en-US" sz="1200"/>
              <a:t>RGB 24/30/68</a:t>
            </a:r>
          </a:p>
          <a:p>
            <a:r>
              <a:rPr lang="en-US" sz="1200"/>
              <a:t>HEX #181E44</a:t>
            </a:r>
          </a:p>
        </p:txBody>
      </p:sp>
      <p:pic>
        <p:nvPicPr>
          <p:cNvPr id="5" name="Graphic 4">
            <a:extLst>
              <a:ext uri="{FF2B5EF4-FFF2-40B4-BE49-F238E27FC236}">
                <a16:creationId xmlns:a16="http://schemas.microsoft.com/office/drawing/2014/main" id="{7C21E1AF-3A45-FDA7-9E32-3679DF9B6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92926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conography - light background">
    <p:bg>
      <p:bgPr>
        <a:solidFill>
          <a:srgbClr val="F9F5EF"/>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3737445" y="861952"/>
            <a:ext cx="3171189"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SAMPLE ICON LIBRARY</a:t>
            </a:r>
          </a:p>
        </p:txBody>
      </p:sp>
      <p:pic>
        <p:nvPicPr>
          <p:cNvPr id="2" name="Graphic 1">
            <a:extLst>
              <a:ext uri="{FF2B5EF4-FFF2-40B4-BE49-F238E27FC236}">
                <a16:creationId xmlns:a16="http://schemas.microsoft.com/office/drawing/2014/main" id="{557ADC06-B676-E871-D0B8-4472140471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79" y="1796800"/>
            <a:ext cx="926741" cy="612885"/>
          </a:xfrm>
          <a:prstGeom prst="rect">
            <a:avLst/>
          </a:prstGeom>
        </p:spPr>
      </p:pic>
      <p:pic>
        <p:nvPicPr>
          <p:cNvPr id="3" name="Graphic 2">
            <a:extLst>
              <a:ext uri="{FF2B5EF4-FFF2-40B4-BE49-F238E27FC236}">
                <a16:creationId xmlns:a16="http://schemas.microsoft.com/office/drawing/2014/main" id="{47CDE797-9830-8D98-9C42-67F5992642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6866" y="1839633"/>
            <a:ext cx="606504" cy="582243"/>
          </a:xfrm>
          <a:prstGeom prst="rect">
            <a:avLst/>
          </a:prstGeom>
        </p:spPr>
      </p:pic>
      <p:pic>
        <p:nvPicPr>
          <p:cNvPr id="4" name="Graphic 3">
            <a:extLst>
              <a:ext uri="{FF2B5EF4-FFF2-40B4-BE49-F238E27FC236}">
                <a16:creationId xmlns:a16="http://schemas.microsoft.com/office/drawing/2014/main" id="{156C3805-3F6B-8171-F903-A06BBD0E6D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5709" y="1808992"/>
            <a:ext cx="726382" cy="612885"/>
          </a:xfrm>
          <a:prstGeom prst="rect">
            <a:avLst/>
          </a:prstGeom>
        </p:spPr>
      </p:pic>
      <p:pic>
        <p:nvPicPr>
          <p:cNvPr id="11" name="Graphic 10">
            <a:extLst>
              <a:ext uri="{FF2B5EF4-FFF2-40B4-BE49-F238E27FC236}">
                <a16:creationId xmlns:a16="http://schemas.microsoft.com/office/drawing/2014/main" id="{21193BC6-90F1-48CC-294B-FB1690BDDA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15327" y="1839633"/>
            <a:ext cx="604808" cy="619559"/>
          </a:xfrm>
          <a:prstGeom prst="rect">
            <a:avLst/>
          </a:prstGeom>
        </p:spPr>
      </p:pic>
      <p:pic>
        <p:nvPicPr>
          <p:cNvPr id="13" name="Graphic 12">
            <a:extLst>
              <a:ext uri="{FF2B5EF4-FFF2-40B4-BE49-F238E27FC236}">
                <a16:creationId xmlns:a16="http://schemas.microsoft.com/office/drawing/2014/main" id="{E177A14D-3A9D-5E63-9491-CA830E9DCF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73300" y="1615518"/>
            <a:ext cx="1066722" cy="1066722"/>
          </a:xfrm>
          <a:prstGeom prst="rect">
            <a:avLst/>
          </a:prstGeom>
        </p:spPr>
      </p:pic>
      <p:pic>
        <p:nvPicPr>
          <p:cNvPr id="15" name="Graphic 14">
            <a:extLst>
              <a:ext uri="{FF2B5EF4-FFF2-40B4-BE49-F238E27FC236}">
                <a16:creationId xmlns:a16="http://schemas.microsoft.com/office/drawing/2014/main" id="{AA5EA36D-EE22-AFE8-5CB1-F05344BDFBE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99613" y="1607875"/>
            <a:ext cx="1066722" cy="1066722"/>
          </a:xfrm>
          <a:prstGeom prst="rect">
            <a:avLst/>
          </a:prstGeom>
        </p:spPr>
      </p:pic>
      <p:pic>
        <p:nvPicPr>
          <p:cNvPr id="17" name="Graphic 16">
            <a:extLst>
              <a:ext uri="{FF2B5EF4-FFF2-40B4-BE49-F238E27FC236}">
                <a16:creationId xmlns:a16="http://schemas.microsoft.com/office/drawing/2014/main" id="{1E5B0116-F5C2-02CD-6837-5447A939A9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76386" y="2745080"/>
            <a:ext cx="712605" cy="712605"/>
          </a:xfrm>
          <a:prstGeom prst="rect">
            <a:avLst/>
          </a:prstGeom>
        </p:spPr>
      </p:pic>
      <p:pic>
        <p:nvPicPr>
          <p:cNvPr id="19" name="Graphic 18">
            <a:extLst>
              <a:ext uri="{FF2B5EF4-FFF2-40B4-BE49-F238E27FC236}">
                <a16:creationId xmlns:a16="http://schemas.microsoft.com/office/drawing/2014/main" id="{6AA926AB-8763-401B-9838-AC54D35C5F4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870795" y="2738456"/>
            <a:ext cx="752780" cy="752780"/>
          </a:xfrm>
          <a:prstGeom prst="rect">
            <a:avLst/>
          </a:prstGeom>
        </p:spPr>
      </p:pic>
      <p:pic>
        <p:nvPicPr>
          <p:cNvPr id="21" name="Graphic 20">
            <a:extLst>
              <a:ext uri="{FF2B5EF4-FFF2-40B4-BE49-F238E27FC236}">
                <a16:creationId xmlns:a16="http://schemas.microsoft.com/office/drawing/2014/main" id="{9E2B1EB2-F77E-F3CD-E82C-2FFC07A670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935101" y="2787224"/>
            <a:ext cx="712606" cy="712606"/>
          </a:xfrm>
          <a:prstGeom prst="rect">
            <a:avLst/>
          </a:prstGeom>
        </p:spPr>
      </p:pic>
      <p:pic>
        <p:nvPicPr>
          <p:cNvPr id="23" name="Graphic 22">
            <a:extLst>
              <a:ext uri="{FF2B5EF4-FFF2-40B4-BE49-F238E27FC236}">
                <a16:creationId xmlns:a16="http://schemas.microsoft.com/office/drawing/2014/main" id="{C97D93CD-9BEC-0B43-63E2-21EF3737D93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885875" y="2721520"/>
            <a:ext cx="729542" cy="729542"/>
          </a:xfrm>
          <a:prstGeom prst="rect">
            <a:avLst/>
          </a:prstGeom>
        </p:spPr>
      </p:pic>
      <p:pic>
        <p:nvPicPr>
          <p:cNvPr id="25" name="Graphic 24">
            <a:extLst>
              <a:ext uri="{FF2B5EF4-FFF2-40B4-BE49-F238E27FC236}">
                <a16:creationId xmlns:a16="http://schemas.microsoft.com/office/drawing/2014/main" id="{22642939-BC71-BE26-38C7-7EE569BB4EE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777256" y="2646075"/>
            <a:ext cx="856565" cy="856565"/>
          </a:xfrm>
          <a:prstGeom prst="rect">
            <a:avLst/>
          </a:prstGeom>
        </p:spPr>
      </p:pic>
      <p:pic>
        <p:nvPicPr>
          <p:cNvPr id="51" name="Graphic 50">
            <a:extLst>
              <a:ext uri="{FF2B5EF4-FFF2-40B4-BE49-F238E27FC236}">
                <a16:creationId xmlns:a16="http://schemas.microsoft.com/office/drawing/2014/main" id="{F4331066-CFC3-45E4-CD86-D7AE49F4CDC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867214" y="2697480"/>
            <a:ext cx="731520" cy="731520"/>
          </a:xfrm>
          <a:prstGeom prst="rect">
            <a:avLst/>
          </a:prstGeom>
        </p:spPr>
      </p:pic>
      <p:pic>
        <p:nvPicPr>
          <p:cNvPr id="53" name="Graphic 52">
            <a:extLst>
              <a:ext uri="{FF2B5EF4-FFF2-40B4-BE49-F238E27FC236}">
                <a16:creationId xmlns:a16="http://schemas.microsoft.com/office/drawing/2014/main" id="{62738873-8A1F-2232-82B6-771406B5027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912459" y="1750915"/>
            <a:ext cx="735294" cy="735294"/>
          </a:xfrm>
          <a:prstGeom prst="rect">
            <a:avLst/>
          </a:prstGeom>
        </p:spPr>
      </p:pic>
      <p:pic>
        <p:nvPicPr>
          <p:cNvPr id="55" name="Graphic 54">
            <a:extLst>
              <a:ext uri="{FF2B5EF4-FFF2-40B4-BE49-F238E27FC236}">
                <a16:creationId xmlns:a16="http://schemas.microsoft.com/office/drawing/2014/main" id="{1BAAA6C5-3E16-7652-B14A-E598DA16158F}"/>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62990" y="2658267"/>
            <a:ext cx="768096" cy="768096"/>
          </a:xfrm>
          <a:prstGeom prst="rect">
            <a:avLst/>
          </a:prstGeom>
        </p:spPr>
      </p:pic>
      <p:pic>
        <p:nvPicPr>
          <p:cNvPr id="57" name="Graphic 56">
            <a:extLst>
              <a:ext uri="{FF2B5EF4-FFF2-40B4-BE49-F238E27FC236}">
                <a16:creationId xmlns:a16="http://schemas.microsoft.com/office/drawing/2014/main" id="{BF97BEC9-A9C5-F4C6-C604-A7DF6FAAEEC6}"/>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863296" y="1718113"/>
            <a:ext cx="768096" cy="768096"/>
          </a:xfrm>
          <a:prstGeom prst="rect">
            <a:avLst/>
          </a:prstGeom>
        </p:spPr>
      </p:pic>
      <p:pic>
        <p:nvPicPr>
          <p:cNvPr id="59" name="Graphic 58">
            <a:extLst>
              <a:ext uri="{FF2B5EF4-FFF2-40B4-BE49-F238E27FC236}">
                <a16:creationId xmlns:a16="http://schemas.microsoft.com/office/drawing/2014/main" id="{AE1C7BE0-4DA6-53F9-E3EB-690BB67E571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863296" y="2677907"/>
            <a:ext cx="768096" cy="768096"/>
          </a:xfrm>
          <a:prstGeom prst="rect">
            <a:avLst/>
          </a:prstGeom>
        </p:spPr>
      </p:pic>
      <p:pic>
        <p:nvPicPr>
          <p:cNvPr id="61" name="Graphic 60">
            <a:extLst>
              <a:ext uri="{FF2B5EF4-FFF2-40B4-BE49-F238E27FC236}">
                <a16:creationId xmlns:a16="http://schemas.microsoft.com/office/drawing/2014/main" id="{AAFB5FCD-21DD-A1DE-827A-F177A1AE8197}"/>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8832578" y="1672393"/>
            <a:ext cx="859536" cy="859536"/>
          </a:xfrm>
          <a:prstGeom prst="rect">
            <a:avLst/>
          </a:prstGeom>
        </p:spPr>
      </p:pic>
      <p:pic>
        <p:nvPicPr>
          <p:cNvPr id="63" name="Graphic 62">
            <a:extLst>
              <a:ext uri="{FF2B5EF4-FFF2-40B4-BE49-F238E27FC236}">
                <a16:creationId xmlns:a16="http://schemas.microsoft.com/office/drawing/2014/main" id="{CC3C72CD-1E0A-EC3F-7FF5-0FD123D8C1F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853787" y="2632187"/>
            <a:ext cx="859536" cy="859536"/>
          </a:xfrm>
          <a:prstGeom prst="rect">
            <a:avLst/>
          </a:prstGeom>
        </p:spPr>
      </p:pic>
      <p:pic>
        <p:nvPicPr>
          <p:cNvPr id="65" name="Graphic 64">
            <a:extLst>
              <a:ext uri="{FF2B5EF4-FFF2-40B4-BE49-F238E27FC236}">
                <a16:creationId xmlns:a16="http://schemas.microsoft.com/office/drawing/2014/main" id="{45EAB67A-3B23-A15B-A438-3518C3CB29A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9915571" y="1766537"/>
            <a:ext cx="768096" cy="768096"/>
          </a:xfrm>
          <a:prstGeom prst="rect">
            <a:avLst/>
          </a:prstGeom>
        </p:spPr>
      </p:pic>
      <p:pic>
        <p:nvPicPr>
          <p:cNvPr id="67" name="Graphic 66">
            <a:extLst>
              <a:ext uri="{FF2B5EF4-FFF2-40B4-BE49-F238E27FC236}">
                <a16:creationId xmlns:a16="http://schemas.microsoft.com/office/drawing/2014/main" id="{FFF5B7EE-3923-CE03-AFCC-8D0C32FE60E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921044" y="2690628"/>
            <a:ext cx="768096" cy="768096"/>
          </a:xfrm>
          <a:prstGeom prst="rect">
            <a:avLst/>
          </a:prstGeom>
        </p:spPr>
      </p:pic>
      <p:pic>
        <p:nvPicPr>
          <p:cNvPr id="69" name="Graphic 68">
            <a:extLst>
              <a:ext uri="{FF2B5EF4-FFF2-40B4-BE49-F238E27FC236}">
                <a16:creationId xmlns:a16="http://schemas.microsoft.com/office/drawing/2014/main" id="{DD3F86F9-EF52-6568-D4AD-F64BC0F75B1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0899083" y="1753963"/>
            <a:ext cx="768096" cy="768096"/>
          </a:xfrm>
          <a:prstGeom prst="rect">
            <a:avLst/>
          </a:prstGeom>
        </p:spPr>
      </p:pic>
      <p:pic>
        <p:nvPicPr>
          <p:cNvPr id="71" name="Graphic 70">
            <a:extLst>
              <a:ext uri="{FF2B5EF4-FFF2-40B4-BE49-F238E27FC236}">
                <a16:creationId xmlns:a16="http://schemas.microsoft.com/office/drawing/2014/main" id="{8EED4582-7DD1-FD5B-9641-60E2F0822F24}"/>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886063" y="2611867"/>
            <a:ext cx="768096" cy="768096"/>
          </a:xfrm>
          <a:prstGeom prst="rect">
            <a:avLst/>
          </a:prstGeom>
        </p:spPr>
      </p:pic>
      <p:pic>
        <p:nvPicPr>
          <p:cNvPr id="73" name="Graphic 72">
            <a:extLst>
              <a:ext uri="{FF2B5EF4-FFF2-40B4-BE49-F238E27FC236}">
                <a16:creationId xmlns:a16="http://schemas.microsoft.com/office/drawing/2014/main" id="{276696F9-5644-2333-299D-5C15DA5F36EA}"/>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65865" y="3688520"/>
            <a:ext cx="768096" cy="768096"/>
          </a:xfrm>
          <a:prstGeom prst="rect">
            <a:avLst/>
          </a:prstGeom>
        </p:spPr>
      </p:pic>
      <p:pic>
        <p:nvPicPr>
          <p:cNvPr id="75" name="Graphic 74">
            <a:extLst>
              <a:ext uri="{FF2B5EF4-FFF2-40B4-BE49-F238E27FC236}">
                <a16:creationId xmlns:a16="http://schemas.microsoft.com/office/drawing/2014/main" id="{D79706A4-92B7-8444-0948-F58F406EBD68}"/>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945709" y="3712998"/>
            <a:ext cx="768096" cy="768096"/>
          </a:xfrm>
          <a:prstGeom prst="rect">
            <a:avLst/>
          </a:prstGeom>
        </p:spPr>
      </p:pic>
      <p:pic>
        <p:nvPicPr>
          <p:cNvPr id="77" name="Graphic 76">
            <a:extLst>
              <a:ext uri="{FF2B5EF4-FFF2-40B4-BE49-F238E27FC236}">
                <a16:creationId xmlns:a16="http://schemas.microsoft.com/office/drawing/2014/main" id="{614AD86A-FD2B-4D1F-BDE0-0B9F4F8D693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2866090" y="3675410"/>
            <a:ext cx="768096" cy="768096"/>
          </a:xfrm>
          <a:prstGeom prst="rect">
            <a:avLst/>
          </a:prstGeom>
        </p:spPr>
      </p:pic>
      <p:pic>
        <p:nvPicPr>
          <p:cNvPr id="79" name="Graphic 78">
            <a:extLst>
              <a:ext uri="{FF2B5EF4-FFF2-40B4-BE49-F238E27FC236}">
                <a16:creationId xmlns:a16="http://schemas.microsoft.com/office/drawing/2014/main" id="{299D444C-168D-0761-05E3-B615438175CD}"/>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848673" y="3674411"/>
            <a:ext cx="768096" cy="768096"/>
          </a:xfrm>
          <a:prstGeom prst="rect">
            <a:avLst/>
          </a:prstGeom>
        </p:spPr>
      </p:pic>
      <p:pic>
        <p:nvPicPr>
          <p:cNvPr id="81" name="Graphic 80">
            <a:extLst>
              <a:ext uri="{FF2B5EF4-FFF2-40B4-BE49-F238E27FC236}">
                <a16:creationId xmlns:a16="http://schemas.microsoft.com/office/drawing/2014/main" id="{CC0CC03D-1010-7A07-59A0-1E2B6F827CC5}"/>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4851472" y="3644431"/>
            <a:ext cx="768096" cy="768096"/>
          </a:xfrm>
          <a:prstGeom prst="rect">
            <a:avLst/>
          </a:prstGeom>
        </p:spPr>
      </p:pic>
      <p:pic>
        <p:nvPicPr>
          <p:cNvPr id="83" name="Graphic 82">
            <a:extLst>
              <a:ext uri="{FF2B5EF4-FFF2-40B4-BE49-F238E27FC236}">
                <a16:creationId xmlns:a16="http://schemas.microsoft.com/office/drawing/2014/main" id="{C914503A-0881-999D-7D7D-EE7218955567}"/>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5867214" y="3631321"/>
            <a:ext cx="768096" cy="768096"/>
          </a:xfrm>
          <a:prstGeom prst="rect">
            <a:avLst/>
          </a:prstGeom>
        </p:spPr>
      </p:pic>
      <p:pic>
        <p:nvPicPr>
          <p:cNvPr id="85" name="Graphic 84">
            <a:extLst>
              <a:ext uri="{FF2B5EF4-FFF2-40B4-BE49-F238E27FC236}">
                <a16:creationId xmlns:a16="http://schemas.microsoft.com/office/drawing/2014/main" id="{EFF5B090-CA6C-9572-DB37-746F7F8826D6}"/>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6771370" y="3528745"/>
            <a:ext cx="957015" cy="957015"/>
          </a:xfrm>
          <a:prstGeom prst="rect">
            <a:avLst/>
          </a:prstGeom>
        </p:spPr>
      </p:pic>
      <p:pic>
        <p:nvPicPr>
          <p:cNvPr id="87" name="Graphic 86">
            <a:extLst>
              <a:ext uri="{FF2B5EF4-FFF2-40B4-BE49-F238E27FC236}">
                <a16:creationId xmlns:a16="http://schemas.microsoft.com/office/drawing/2014/main" id="{85BEF1E4-42B0-92B4-57DD-693070B67143}"/>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7867283" y="3637701"/>
            <a:ext cx="768096" cy="768096"/>
          </a:xfrm>
          <a:prstGeom prst="rect">
            <a:avLst/>
          </a:prstGeom>
        </p:spPr>
      </p:pic>
      <p:pic>
        <p:nvPicPr>
          <p:cNvPr id="89" name="Graphic 88">
            <a:extLst>
              <a:ext uri="{FF2B5EF4-FFF2-40B4-BE49-F238E27FC236}">
                <a16:creationId xmlns:a16="http://schemas.microsoft.com/office/drawing/2014/main" id="{16A2924E-5BDD-F5C0-B0E2-2AEBA8125481}"/>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8875805" y="3560605"/>
            <a:ext cx="768096" cy="768096"/>
          </a:xfrm>
          <a:prstGeom prst="rect">
            <a:avLst/>
          </a:prstGeom>
        </p:spPr>
      </p:pic>
      <p:pic>
        <p:nvPicPr>
          <p:cNvPr id="91" name="Graphic 90">
            <a:extLst>
              <a:ext uri="{FF2B5EF4-FFF2-40B4-BE49-F238E27FC236}">
                <a16:creationId xmlns:a16="http://schemas.microsoft.com/office/drawing/2014/main" id="{79A1410C-880B-D20B-7F18-9F90E5D9C08E}"/>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9862243" y="3573715"/>
            <a:ext cx="768096" cy="768096"/>
          </a:xfrm>
          <a:prstGeom prst="rect">
            <a:avLst/>
          </a:prstGeom>
        </p:spPr>
      </p:pic>
      <p:pic>
        <p:nvPicPr>
          <p:cNvPr id="94" name="Graphic 93">
            <a:extLst>
              <a:ext uri="{FF2B5EF4-FFF2-40B4-BE49-F238E27FC236}">
                <a16:creationId xmlns:a16="http://schemas.microsoft.com/office/drawing/2014/main" id="{D4ABC1F5-FF1B-9BD2-6D37-FCDC5027A74A}"/>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10899083" y="3638194"/>
            <a:ext cx="768096" cy="768096"/>
          </a:xfrm>
          <a:prstGeom prst="rect">
            <a:avLst/>
          </a:prstGeom>
        </p:spPr>
      </p:pic>
      <p:pic>
        <p:nvPicPr>
          <p:cNvPr id="96" name="Graphic 95">
            <a:extLst>
              <a:ext uri="{FF2B5EF4-FFF2-40B4-BE49-F238E27FC236}">
                <a16:creationId xmlns:a16="http://schemas.microsoft.com/office/drawing/2014/main" id="{AB1511CB-ED51-14B3-2F8E-858172AB22C1}"/>
              </a:ext>
            </a:extLst>
          </p:cNvPr>
          <p:cNvPicPr>
            <a:picLocks noChangeAspect="1"/>
          </p:cNvPicPr>
          <p:nvPr userDrawn="1"/>
        </p:nvPicPr>
        <p:blipFill>
          <a:blip r:embed="rId68">
            <a:extLst>
              <a:ext uri="{96DAC541-7B7A-43D3-8B79-37D633B846F1}">
                <asvg:svgBlip xmlns:asvg="http://schemas.microsoft.com/office/drawing/2016/SVG/main" r:embed="rId69"/>
              </a:ext>
            </a:extLst>
          </a:blip>
          <a:stretch>
            <a:fillRect/>
          </a:stretch>
        </p:blipFill>
        <p:spPr>
          <a:xfrm>
            <a:off x="798501" y="4687451"/>
            <a:ext cx="768096" cy="768096"/>
          </a:xfrm>
          <a:prstGeom prst="rect">
            <a:avLst/>
          </a:prstGeom>
        </p:spPr>
      </p:pic>
      <p:pic>
        <p:nvPicPr>
          <p:cNvPr id="98" name="Graphic 97">
            <a:extLst>
              <a:ext uri="{FF2B5EF4-FFF2-40B4-BE49-F238E27FC236}">
                <a16:creationId xmlns:a16="http://schemas.microsoft.com/office/drawing/2014/main" id="{A4066B0F-F499-66E9-74AB-2BDDE084400C}"/>
              </a:ext>
            </a:extLst>
          </p:cNvPr>
          <p:cNvPicPr>
            <a:picLocks noChangeAspect="1"/>
          </p:cNvPicPr>
          <p:nvPr userDrawn="1"/>
        </p:nvPicPr>
        <p:blipFill>
          <a:blip r:embed="rId70">
            <a:extLst>
              <a:ext uri="{96DAC541-7B7A-43D3-8B79-37D633B846F1}">
                <asvg:svgBlip xmlns:asvg="http://schemas.microsoft.com/office/drawing/2016/SVG/main" r:embed="rId71"/>
              </a:ext>
            </a:extLst>
          </a:blip>
          <a:stretch>
            <a:fillRect/>
          </a:stretch>
        </p:blipFill>
        <p:spPr>
          <a:xfrm>
            <a:off x="1916748" y="4672461"/>
            <a:ext cx="712606" cy="712606"/>
          </a:xfrm>
          <a:prstGeom prst="rect">
            <a:avLst/>
          </a:prstGeom>
        </p:spPr>
      </p:pic>
      <p:pic>
        <p:nvPicPr>
          <p:cNvPr id="100" name="Graphic 99">
            <a:extLst>
              <a:ext uri="{FF2B5EF4-FFF2-40B4-BE49-F238E27FC236}">
                <a16:creationId xmlns:a16="http://schemas.microsoft.com/office/drawing/2014/main" id="{B1534088-C64E-3DD9-785C-5F835640B1BD}"/>
              </a:ext>
            </a:extLst>
          </p:cNvPr>
          <p:cNvPicPr>
            <a:picLocks noChangeAspect="1"/>
          </p:cNvPicPr>
          <p:nvPr userDrawn="1"/>
        </p:nvPicPr>
        <p:blipFill>
          <a:blip r:embed="rId72">
            <a:extLst>
              <a:ext uri="{96DAC541-7B7A-43D3-8B79-37D633B846F1}">
                <asvg:svgBlip xmlns:asvg="http://schemas.microsoft.com/office/drawing/2016/SVG/main" r:embed="rId73"/>
              </a:ext>
            </a:extLst>
          </a:blip>
          <a:stretch>
            <a:fillRect/>
          </a:stretch>
        </p:blipFill>
        <p:spPr>
          <a:xfrm>
            <a:off x="2859516" y="4601014"/>
            <a:ext cx="768096" cy="768096"/>
          </a:xfrm>
          <a:prstGeom prst="rect">
            <a:avLst/>
          </a:prstGeom>
        </p:spPr>
      </p:pic>
      <p:pic>
        <p:nvPicPr>
          <p:cNvPr id="102" name="Graphic 101">
            <a:extLst>
              <a:ext uri="{FF2B5EF4-FFF2-40B4-BE49-F238E27FC236}">
                <a16:creationId xmlns:a16="http://schemas.microsoft.com/office/drawing/2014/main" id="{DC5F886B-5C93-D218-349F-45C9A155B3B6}"/>
              </a:ext>
            </a:extLst>
          </p:cNvPr>
          <p:cNvPicPr>
            <a:picLocks noChangeAspect="1"/>
          </p:cNvPicPr>
          <p:nvPr userDrawn="1"/>
        </p:nvPicPr>
        <p:blipFill>
          <a:blip r:embed="rId74">
            <a:extLst>
              <a:ext uri="{96DAC541-7B7A-43D3-8B79-37D633B846F1}">
                <asvg:svgBlip xmlns:asvg="http://schemas.microsoft.com/office/drawing/2016/SVG/main" r:embed="rId75"/>
              </a:ext>
            </a:extLst>
          </a:blip>
          <a:stretch>
            <a:fillRect/>
          </a:stretch>
        </p:blipFill>
        <p:spPr>
          <a:xfrm>
            <a:off x="3821829" y="4577307"/>
            <a:ext cx="791803" cy="791803"/>
          </a:xfrm>
          <a:prstGeom prst="rect">
            <a:avLst/>
          </a:prstGeom>
        </p:spPr>
      </p:pic>
      <p:pic>
        <p:nvPicPr>
          <p:cNvPr id="104" name="Graphic 103">
            <a:extLst>
              <a:ext uri="{FF2B5EF4-FFF2-40B4-BE49-F238E27FC236}">
                <a16:creationId xmlns:a16="http://schemas.microsoft.com/office/drawing/2014/main" id="{E77EDA22-E2D8-1465-3E0B-896B3A26348D}"/>
              </a:ext>
            </a:extLst>
          </p:cNvPr>
          <p:cNvPicPr>
            <a:picLocks noChangeAspect="1"/>
          </p:cNvPicPr>
          <p:nvPr userDrawn="1"/>
        </p:nvPicPr>
        <p:blipFill>
          <a:blip r:embed="rId76">
            <a:extLst>
              <a:ext uri="{96DAC541-7B7A-43D3-8B79-37D633B846F1}">
                <asvg:svgBlip xmlns:asvg="http://schemas.microsoft.com/office/drawing/2016/SVG/main" r:embed="rId77"/>
              </a:ext>
            </a:extLst>
          </a:blip>
          <a:stretch>
            <a:fillRect/>
          </a:stretch>
        </p:blipFill>
        <p:spPr>
          <a:xfrm>
            <a:off x="4816416" y="4571034"/>
            <a:ext cx="805190" cy="805190"/>
          </a:xfrm>
          <a:prstGeom prst="rect">
            <a:avLst/>
          </a:prstGeom>
        </p:spPr>
      </p:pic>
      <p:pic>
        <p:nvPicPr>
          <p:cNvPr id="106" name="Graphic 105">
            <a:extLst>
              <a:ext uri="{FF2B5EF4-FFF2-40B4-BE49-F238E27FC236}">
                <a16:creationId xmlns:a16="http://schemas.microsoft.com/office/drawing/2014/main" id="{C5EB6037-861B-5BED-2325-006E07076222}"/>
              </a:ext>
            </a:extLst>
          </p:cNvPr>
          <p:cNvPicPr>
            <a:picLocks noChangeAspect="1"/>
          </p:cNvPicPr>
          <p:nvPr userDrawn="1"/>
        </p:nvPicPr>
        <p:blipFill>
          <a:blip r:embed="rId78">
            <a:extLst>
              <a:ext uri="{96DAC541-7B7A-43D3-8B79-37D633B846F1}">
                <asvg:svgBlip xmlns:asvg="http://schemas.microsoft.com/office/drawing/2016/SVG/main" r:embed="rId79"/>
              </a:ext>
            </a:extLst>
          </a:blip>
          <a:stretch>
            <a:fillRect/>
          </a:stretch>
        </p:blipFill>
        <p:spPr>
          <a:xfrm>
            <a:off x="5824390" y="4476350"/>
            <a:ext cx="862529" cy="862529"/>
          </a:xfrm>
          <a:prstGeom prst="rect">
            <a:avLst/>
          </a:prstGeom>
        </p:spPr>
      </p:pic>
      <p:pic>
        <p:nvPicPr>
          <p:cNvPr id="108" name="Graphic 107">
            <a:extLst>
              <a:ext uri="{FF2B5EF4-FFF2-40B4-BE49-F238E27FC236}">
                <a16:creationId xmlns:a16="http://schemas.microsoft.com/office/drawing/2014/main" id="{A69A04A3-49C1-AD3E-D732-6E1BF6A2641B}"/>
              </a:ext>
            </a:extLst>
          </p:cNvPr>
          <p:cNvPicPr>
            <a:picLocks noChangeAspect="1"/>
          </p:cNvPicPr>
          <p:nvPr userDrawn="1"/>
        </p:nvPicPr>
        <p:blipFill>
          <a:blip r:embed="rId80">
            <a:extLst>
              <a:ext uri="{96DAC541-7B7A-43D3-8B79-37D633B846F1}">
                <asvg:svgBlip xmlns:asvg="http://schemas.microsoft.com/office/drawing/2016/SVG/main" r:embed="rId81"/>
              </a:ext>
            </a:extLst>
          </a:blip>
          <a:stretch>
            <a:fillRect/>
          </a:stretch>
        </p:blipFill>
        <p:spPr>
          <a:xfrm>
            <a:off x="6862990" y="4555411"/>
            <a:ext cx="764365" cy="764365"/>
          </a:xfrm>
          <a:prstGeom prst="rect">
            <a:avLst/>
          </a:prstGeom>
        </p:spPr>
      </p:pic>
      <p:pic>
        <p:nvPicPr>
          <p:cNvPr id="110" name="Graphic 109">
            <a:extLst>
              <a:ext uri="{FF2B5EF4-FFF2-40B4-BE49-F238E27FC236}">
                <a16:creationId xmlns:a16="http://schemas.microsoft.com/office/drawing/2014/main" id="{8DEE013C-E392-3409-ED0D-E819A9429D85}"/>
              </a:ext>
            </a:extLst>
          </p:cNvPr>
          <p:cNvPicPr>
            <a:picLocks noChangeAspect="1"/>
          </p:cNvPicPr>
          <p:nvPr userDrawn="1"/>
        </p:nvPicPr>
        <p:blipFill>
          <a:blip r:embed="rId82">
            <a:extLst>
              <a:ext uri="{96DAC541-7B7A-43D3-8B79-37D633B846F1}">
                <asvg:svgBlip xmlns:asvg="http://schemas.microsoft.com/office/drawing/2016/SVG/main" r:embed="rId83"/>
              </a:ext>
            </a:extLst>
          </a:blip>
          <a:stretch>
            <a:fillRect/>
          </a:stretch>
        </p:blipFill>
        <p:spPr>
          <a:xfrm>
            <a:off x="7806925" y="4485760"/>
            <a:ext cx="844793" cy="844793"/>
          </a:xfrm>
          <a:prstGeom prst="rect">
            <a:avLst/>
          </a:prstGeom>
        </p:spPr>
      </p:pic>
      <p:pic>
        <p:nvPicPr>
          <p:cNvPr id="112" name="Graphic 111">
            <a:extLst>
              <a:ext uri="{FF2B5EF4-FFF2-40B4-BE49-F238E27FC236}">
                <a16:creationId xmlns:a16="http://schemas.microsoft.com/office/drawing/2014/main" id="{30059BBF-7789-15E8-58A5-78D478407E70}"/>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8902953" y="4515740"/>
            <a:ext cx="743780" cy="743780"/>
          </a:xfrm>
          <a:prstGeom prst="rect">
            <a:avLst/>
          </a:prstGeom>
        </p:spPr>
      </p:pic>
      <p:pic>
        <p:nvPicPr>
          <p:cNvPr id="114" name="Graphic 113">
            <a:extLst>
              <a:ext uri="{FF2B5EF4-FFF2-40B4-BE49-F238E27FC236}">
                <a16:creationId xmlns:a16="http://schemas.microsoft.com/office/drawing/2014/main" id="{4F954044-7563-6372-056F-7B3B21C2BC95}"/>
              </a:ext>
            </a:extLst>
          </p:cNvPr>
          <p:cNvPicPr>
            <a:picLocks noChangeAspect="1"/>
          </p:cNvPicPr>
          <p:nvPr userDrawn="1"/>
        </p:nvPicPr>
        <p:blipFill>
          <a:blip r:embed="rId86">
            <a:extLst>
              <a:ext uri="{96DAC541-7B7A-43D3-8B79-37D633B846F1}">
                <asvg:svgBlip xmlns:asvg="http://schemas.microsoft.com/office/drawing/2016/SVG/main" r:embed="rId87"/>
              </a:ext>
            </a:extLst>
          </a:blip>
          <a:stretch>
            <a:fillRect/>
          </a:stretch>
        </p:blipFill>
        <p:spPr>
          <a:xfrm>
            <a:off x="9873975" y="4509658"/>
            <a:ext cx="768096" cy="768096"/>
          </a:xfrm>
          <a:prstGeom prst="rect">
            <a:avLst/>
          </a:prstGeom>
        </p:spPr>
      </p:pic>
      <p:pic>
        <p:nvPicPr>
          <p:cNvPr id="116" name="Graphic 115">
            <a:extLst>
              <a:ext uri="{FF2B5EF4-FFF2-40B4-BE49-F238E27FC236}">
                <a16:creationId xmlns:a16="http://schemas.microsoft.com/office/drawing/2014/main" id="{0AD8C156-17AA-492F-31A8-9A758FFB4DB8}"/>
              </a:ext>
            </a:extLst>
          </p:cNvPr>
          <p:cNvPicPr>
            <a:picLocks noChangeAspect="1"/>
          </p:cNvPicPr>
          <p:nvPr userDrawn="1"/>
        </p:nvPicPr>
        <p:blipFill>
          <a:blip r:embed="rId88">
            <a:extLst>
              <a:ext uri="{96DAC541-7B7A-43D3-8B79-37D633B846F1}">
                <asvg:svgBlip xmlns:asvg="http://schemas.microsoft.com/office/drawing/2016/SVG/main" r:embed="rId89"/>
              </a:ext>
            </a:extLst>
          </a:blip>
          <a:stretch>
            <a:fillRect/>
          </a:stretch>
        </p:blipFill>
        <p:spPr>
          <a:xfrm>
            <a:off x="10899083" y="4529834"/>
            <a:ext cx="768096" cy="768096"/>
          </a:xfrm>
          <a:prstGeom prst="rect">
            <a:avLst/>
          </a:prstGeom>
        </p:spPr>
      </p:pic>
      <p:pic>
        <p:nvPicPr>
          <p:cNvPr id="118" name="Graphic 117">
            <a:extLst>
              <a:ext uri="{FF2B5EF4-FFF2-40B4-BE49-F238E27FC236}">
                <a16:creationId xmlns:a16="http://schemas.microsoft.com/office/drawing/2014/main" id="{ED6FA028-FE70-6A5D-0E2F-513F6A7A4693}"/>
              </a:ext>
            </a:extLst>
          </p:cNvPr>
          <p:cNvPicPr>
            <a:picLocks noChangeAspect="1"/>
          </p:cNvPicPr>
          <p:nvPr userDrawn="1"/>
        </p:nvPicPr>
        <p:blipFill>
          <a:blip r:embed="rId90">
            <a:extLst>
              <a:ext uri="{96DAC541-7B7A-43D3-8B79-37D633B846F1}">
                <asvg:svgBlip xmlns:asvg="http://schemas.microsoft.com/office/drawing/2016/SVG/main" r:embed="rId91"/>
              </a:ext>
            </a:extLst>
          </a:blip>
          <a:stretch>
            <a:fillRect/>
          </a:stretch>
        </p:blipFill>
        <p:spPr>
          <a:xfrm>
            <a:off x="765865" y="5686382"/>
            <a:ext cx="768096" cy="768096"/>
          </a:xfrm>
          <a:prstGeom prst="rect">
            <a:avLst/>
          </a:prstGeom>
        </p:spPr>
      </p:pic>
      <p:pic>
        <p:nvPicPr>
          <p:cNvPr id="120" name="Graphic 119">
            <a:extLst>
              <a:ext uri="{FF2B5EF4-FFF2-40B4-BE49-F238E27FC236}">
                <a16:creationId xmlns:a16="http://schemas.microsoft.com/office/drawing/2014/main" id="{FBD692C9-BAA6-C67E-3866-EFB0204A7ED9}"/>
              </a:ext>
            </a:extLst>
          </p:cNvPr>
          <p:cNvPicPr>
            <a:picLocks noChangeAspect="1"/>
          </p:cNvPicPr>
          <p:nvPr userDrawn="1"/>
        </p:nvPicPr>
        <p:blipFill>
          <a:blip r:embed="rId92">
            <a:extLst>
              <a:ext uri="{96DAC541-7B7A-43D3-8B79-37D633B846F1}">
                <asvg:svgBlip xmlns:asvg="http://schemas.microsoft.com/office/drawing/2016/SVG/main" r:embed="rId93"/>
              </a:ext>
            </a:extLst>
          </a:blip>
          <a:stretch>
            <a:fillRect/>
          </a:stretch>
        </p:blipFill>
        <p:spPr>
          <a:xfrm>
            <a:off x="1913519" y="5686382"/>
            <a:ext cx="768096" cy="768096"/>
          </a:xfrm>
          <a:prstGeom prst="rect">
            <a:avLst/>
          </a:prstGeom>
        </p:spPr>
      </p:pic>
      <p:pic>
        <p:nvPicPr>
          <p:cNvPr id="122" name="Graphic 121">
            <a:extLst>
              <a:ext uri="{FF2B5EF4-FFF2-40B4-BE49-F238E27FC236}">
                <a16:creationId xmlns:a16="http://schemas.microsoft.com/office/drawing/2014/main" id="{3497B2E2-9F8D-6912-C350-1C9474A0CB3E}"/>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2859516" y="5670445"/>
            <a:ext cx="768096" cy="768096"/>
          </a:xfrm>
          <a:prstGeom prst="rect">
            <a:avLst/>
          </a:prstGeom>
        </p:spPr>
      </p:pic>
      <p:pic>
        <p:nvPicPr>
          <p:cNvPr id="124" name="Graphic 123">
            <a:extLst>
              <a:ext uri="{FF2B5EF4-FFF2-40B4-BE49-F238E27FC236}">
                <a16:creationId xmlns:a16="http://schemas.microsoft.com/office/drawing/2014/main" id="{A6E51A2B-EB8B-F08A-C4B1-5451DAA3FCCD}"/>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3863395" y="5612000"/>
            <a:ext cx="768096" cy="768096"/>
          </a:xfrm>
          <a:prstGeom prst="rect">
            <a:avLst/>
          </a:prstGeom>
        </p:spPr>
      </p:pic>
      <p:pic>
        <p:nvPicPr>
          <p:cNvPr id="126" name="Graphic 125">
            <a:extLst>
              <a:ext uri="{FF2B5EF4-FFF2-40B4-BE49-F238E27FC236}">
                <a16:creationId xmlns:a16="http://schemas.microsoft.com/office/drawing/2014/main" id="{72ED4F6F-EEEC-E1AB-8868-065DB5EE0DFA}"/>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4834963" y="5612000"/>
            <a:ext cx="768096" cy="768096"/>
          </a:xfrm>
          <a:prstGeom prst="rect">
            <a:avLst/>
          </a:prstGeom>
        </p:spPr>
      </p:pic>
      <p:pic>
        <p:nvPicPr>
          <p:cNvPr id="128" name="Graphic 127">
            <a:extLst>
              <a:ext uri="{FF2B5EF4-FFF2-40B4-BE49-F238E27FC236}">
                <a16:creationId xmlns:a16="http://schemas.microsoft.com/office/drawing/2014/main" id="{C31175AC-5F82-C4F0-711D-C294C86B44C8}"/>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5878906" y="5599304"/>
            <a:ext cx="768096" cy="768096"/>
          </a:xfrm>
          <a:prstGeom prst="rect">
            <a:avLst/>
          </a:prstGeom>
        </p:spPr>
      </p:pic>
      <p:pic>
        <p:nvPicPr>
          <p:cNvPr id="130" name="Graphic 129">
            <a:extLst>
              <a:ext uri="{FF2B5EF4-FFF2-40B4-BE49-F238E27FC236}">
                <a16:creationId xmlns:a16="http://schemas.microsoft.com/office/drawing/2014/main" id="{25AD3EF7-EAC7-0DF8-3A30-1F3C3062A4A5}"/>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6922849" y="5590136"/>
            <a:ext cx="768096" cy="768096"/>
          </a:xfrm>
          <a:prstGeom prst="rect">
            <a:avLst/>
          </a:prstGeom>
        </p:spPr>
      </p:pic>
      <p:pic>
        <p:nvPicPr>
          <p:cNvPr id="132" name="Graphic 131">
            <a:extLst>
              <a:ext uri="{FF2B5EF4-FFF2-40B4-BE49-F238E27FC236}">
                <a16:creationId xmlns:a16="http://schemas.microsoft.com/office/drawing/2014/main" id="{3D483152-4983-7B0D-561A-292BEF8D2CDD}"/>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7894417" y="5607731"/>
            <a:ext cx="768096" cy="768096"/>
          </a:xfrm>
          <a:prstGeom prst="rect">
            <a:avLst/>
          </a:prstGeom>
        </p:spPr>
      </p:pic>
      <p:pic>
        <p:nvPicPr>
          <p:cNvPr id="134" name="Graphic 133">
            <a:extLst>
              <a:ext uri="{FF2B5EF4-FFF2-40B4-BE49-F238E27FC236}">
                <a16:creationId xmlns:a16="http://schemas.microsoft.com/office/drawing/2014/main" id="{9FA2DF05-60EA-D90C-6A81-CC1014A86708}"/>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8934997" y="5590136"/>
            <a:ext cx="768096" cy="768096"/>
          </a:xfrm>
          <a:prstGeom prst="rect">
            <a:avLst/>
          </a:prstGeom>
        </p:spPr>
      </p:pic>
      <p:pic>
        <p:nvPicPr>
          <p:cNvPr id="136" name="Graphic 135">
            <a:extLst>
              <a:ext uri="{FF2B5EF4-FFF2-40B4-BE49-F238E27FC236}">
                <a16:creationId xmlns:a16="http://schemas.microsoft.com/office/drawing/2014/main" id="{078F95B1-7CAB-078F-00BD-679FF7A219D4}"/>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890277" y="5560592"/>
            <a:ext cx="768096" cy="768096"/>
          </a:xfrm>
          <a:prstGeom prst="rect">
            <a:avLst/>
          </a:prstGeom>
        </p:spPr>
      </p:pic>
      <p:pic>
        <p:nvPicPr>
          <p:cNvPr id="138" name="Graphic 137">
            <a:extLst>
              <a:ext uri="{FF2B5EF4-FFF2-40B4-BE49-F238E27FC236}">
                <a16:creationId xmlns:a16="http://schemas.microsoft.com/office/drawing/2014/main" id="{81AB602D-49F3-742B-5D3C-C30FF599C780}"/>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10884846" y="5604312"/>
            <a:ext cx="768096" cy="768096"/>
          </a:xfrm>
          <a:prstGeom prst="rect">
            <a:avLst/>
          </a:prstGeom>
        </p:spPr>
      </p:pic>
      <p:pic>
        <p:nvPicPr>
          <p:cNvPr id="5" name="Graphic 4">
            <a:extLst>
              <a:ext uri="{FF2B5EF4-FFF2-40B4-BE49-F238E27FC236}">
                <a16:creationId xmlns:a16="http://schemas.microsoft.com/office/drawing/2014/main" id="{73D4B68D-09DD-EC3F-380B-1DDBDB1C853F}"/>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923429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conography - dark background">
    <p:bg>
      <p:bgPr>
        <a:solidFill>
          <a:srgbClr val="161E47"/>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3737445" y="861952"/>
            <a:ext cx="3171189" cy="400110"/>
          </a:xfrm>
          <a:prstGeom prst="rect">
            <a:avLst/>
          </a:prstGeom>
        </p:spPr>
        <p:txBody>
          <a:bodyPr wrap="none">
            <a:spAutoFit/>
          </a:bodyPr>
          <a:lstStyle/>
          <a:p>
            <a:r>
              <a:rPr lang="en-US" sz="2000" b="1">
                <a:solidFill>
                  <a:srgbClr val="ACC6E1"/>
                </a:solidFill>
                <a:latin typeface="+mj-lt"/>
                <a:cs typeface="Times New Roman" panose="02020603050405020304" pitchFamily="18" charset="0"/>
              </a:rPr>
              <a:t>SAMPLE ICON LIBRARY</a:t>
            </a:r>
          </a:p>
        </p:txBody>
      </p:sp>
      <p:pic>
        <p:nvPicPr>
          <p:cNvPr id="2" name="Graphic 1">
            <a:extLst>
              <a:ext uri="{FF2B5EF4-FFF2-40B4-BE49-F238E27FC236}">
                <a16:creationId xmlns:a16="http://schemas.microsoft.com/office/drawing/2014/main" id="{557ADC06-B676-E871-D0B8-4472140471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79" y="1796800"/>
            <a:ext cx="926741" cy="612885"/>
          </a:xfrm>
          <a:prstGeom prst="rect">
            <a:avLst/>
          </a:prstGeom>
        </p:spPr>
      </p:pic>
      <p:pic>
        <p:nvPicPr>
          <p:cNvPr id="3" name="Graphic 2">
            <a:extLst>
              <a:ext uri="{FF2B5EF4-FFF2-40B4-BE49-F238E27FC236}">
                <a16:creationId xmlns:a16="http://schemas.microsoft.com/office/drawing/2014/main" id="{47CDE797-9830-8D98-9C42-67F5992642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6866" y="1839633"/>
            <a:ext cx="606504" cy="582243"/>
          </a:xfrm>
          <a:prstGeom prst="rect">
            <a:avLst/>
          </a:prstGeom>
        </p:spPr>
      </p:pic>
      <p:pic>
        <p:nvPicPr>
          <p:cNvPr id="4" name="Graphic 3">
            <a:extLst>
              <a:ext uri="{FF2B5EF4-FFF2-40B4-BE49-F238E27FC236}">
                <a16:creationId xmlns:a16="http://schemas.microsoft.com/office/drawing/2014/main" id="{156C3805-3F6B-8171-F903-A06BBD0E6D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5709" y="1808992"/>
            <a:ext cx="726382" cy="612885"/>
          </a:xfrm>
          <a:prstGeom prst="rect">
            <a:avLst/>
          </a:prstGeom>
        </p:spPr>
      </p:pic>
      <p:pic>
        <p:nvPicPr>
          <p:cNvPr id="11" name="Graphic 10">
            <a:extLst>
              <a:ext uri="{FF2B5EF4-FFF2-40B4-BE49-F238E27FC236}">
                <a16:creationId xmlns:a16="http://schemas.microsoft.com/office/drawing/2014/main" id="{21193BC6-90F1-48CC-294B-FB1690BDDA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15327" y="1839633"/>
            <a:ext cx="604808" cy="619559"/>
          </a:xfrm>
          <a:prstGeom prst="rect">
            <a:avLst/>
          </a:prstGeom>
        </p:spPr>
      </p:pic>
      <p:pic>
        <p:nvPicPr>
          <p:cNvPr id="13" name="Graphic 12">
            <a:extLst>
              <a:ext uri="{FF2B5EF4-FFF2-40B4-BE49-F238E27FC236}">
                <a16:creationId xmlns:a16="http://schemas.microsoft.com/office/drawing/2014/main" id="{E177A14D-3A9D-5E63-9491-CA830E9DCF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73300" y="1615518"/>
            <a:ext cx="1066722" cy="1066722"/>
          </a:xfrm>
          <a:prstGeom prst="rect">
            <a:avLst/>
          </a:prstGeom>
        </p:spPr>
      </p:pic>
      <p:pic>
        <p:nvPicPr>
          <p:cNvPr id="15" name="Graphic 14">
            <a:extLst>
              <a:ext uri="{FF2B5EF4-FFF2-40B4-BE49-F238E27FC236}">
                <a16:creationId xmlns:a16="http://schemas.microsoft.com/office/drawing/2014/main" id="{AA5EA36D-EE22-AFE8-5CB1-F05344BDFBE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99613" y="1607875"/>
            <a:ext cx="1066722" cy="1066722"/>
          </a:xfrm>
          <a:prstGeom prst="rect">
            <a:avLst/>
          </a:prstGeom>
        </p:spPr>
      </p:pic>
      <p:pic>
        <p:nvPicPr>
          <p:cNvPr id="17" name="Graphic 16">
            <a:extLst>
              <a:ext uri="{FF2B5EF4-FFF2-40B4-BE49-F238E27FC236}">
                <a16:creationId xmlns:a16="http://schemas.microsoft.com/office/drawing/2014/main" id="{1E5B0116-F5C2-02CD-6837-5447A939A9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76386" y="2745080"/>
            <a:ext cx="712605" cy="712605"/>
          </a:xfrm>
          <a:prstGeom prst="rect">
            <a:avLst/>
          </a:prstGeom>
        </p:spPr>
      </p:pic>
      <p:pic>
        <p:nvPicPr>
          <p:cNvPr id="19" name="Graphic 18">
            <a:extLst>
              <a:ext uri="{FF2B5EF4-FFF2-40B4-BE49-F238E27FC236}">
                <a16:creationId xmlns:a16="http://schemas.microsoft.com/office/drawing/2014/main" id="{6AA926AB-8763-401B-9838-AC54D35C5F4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870795" y="2738456"/>
            <a:ext cx="752780" cy="752780"/>
          </a:xfrm>
          <a:prstGeom prst="rect">
            <a:avLst/>
          </a:prstGeom>
        </p:spPr>
      </p:pic>
      <p:pic>
        <p:nvPicPr>
          <p:cNvPr id="21" name="Graphic 20">
            <a:extLst>
              <a:ext uri="{FF2B5EF4-FFF2-40B4-BE49-F238E27FC236}">
                <a16:creationId xmlns:a16="http://schemas.microsoft.com/office/drawing/2014/main" id="{9E2B1EB2-F77E-F3CD-E82C-2FFC07A670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935101" y="2787224"/>
            <a:ext cx="712606" cy="712606"/>
          </a:xfrm>
          <a:prstGeom prst="rect">
            <a:avLst/>
          </a:prstGeom>
        </p:spPr>
      </p:pic>
      <p:pic>
        <p:nvPicPr>
          <p:cNvPr id="23" name="Graphic 22">
            <a:extLst>
              <a:ext uri="{FF2B5EF4-FFF2-40B4-BE49-F238E27FC236}">
                <a16:creationId xmlns:a16="http://schemas.microsoft.com/office/drawing/2014/main" id="{C97D93CD-9BEC-0B43-63E2-21EF3737D93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885875" y="2721520"/>
            <a:ext cx="729542" cy="729542"/>
          </a:xfrm>
          <a:prstGeom prst="rect">
            <a:avLst/>
          </a:prstGeom>
        </p:spPr>
      </p:pic>
      <p:pic>
        <p:nvPicPr>
          <p:cNvPr id="25" name="Graphic 24">
            <a:extLst>
              <a:ext uri="{FF2B5EF4-FFF2-40B4-BE49-F238E27FC236}">
                <a16:creationId xmlns:a16="http://schemas.microsoft.com/office/drawing/2014/main" id="{22642939-BC71-BE26-38C7-7EE569BB4EE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777256" y="2646075"/>
            <a:ext cx="856565" cy="856565"/>
          </a:xfrm>
          <a:prstGeom prst="rect">
            <a:avLst/>
          </a:prstGeom>
        </p:spPr>
      </p:pic>
      <p:pic>
        <p:nvPicPr>
          <p:cNvPr id="51" name="Graphic 50">
            <a:extLst>
              <a:ext uri="{FF2B5EF4-FFF2-40B4-BE49-F238E27FC236}">
                <a16:creationId xmlns:a16="http://schemas.microsoft.com/office/drawing/2014/main" id="{F4331066-CFC3-45E4-CD86-D7AE49F4CDC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867214" y="2697480"/>
            <a:ext cx="731520" cy="731520"/>
          </a:xfrm>
          <a:prstGeom prst="rect">
            <a:avLst/>
          </a:prstGeom>
        </p:spPr>
      </p:pic>
      <p:pic>
        <p:nvPicPr>
          <p:cNvPr id="53" name="Graphic 52">
            <a:extLst>
              <a:ext uri="{FF2B5EF4-FFF2-40B4-BE49-F238E27FC236}">
                <a16:creationId xmlns:a16="http://schemas.microsoft.com/office/drawing/2014/main" id="{62738873-8A1F-2232-82B6-771406B5027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912459" y="1750915"/>
            <a:ext cx="735294" cy="735294"/>
          </a:xfrm>
          <a:prstGeom prst="rect">
            <a:avLst/>
          </a:prstGeom>
        </p:spPr>
      </p:pic>
      <p:pic>
        <p:nvPicPr>
          <p:cNvPr id="55" name="Graphic 54">
            <a:extLst>
              <a:ext uri="{FF2B5EF4-FFF2-40B4-BE49-F238E27FC236}">
                <a16:creationId xmlns:a16="http://schemas.microsoft.com/office/drawing/2014/main" id="{1BAAA6C5-3E16-7652-B14A-E598DA16158F}"/>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62990" y="2658267"/>
            <a:ext cx="768096" cy="768096"/>
          </a:xfrm>
          <a:prstGeom prst="rect">
            <a:avLst/>
          </a:prstGeom>
        </p:spPr>
      </p:pic>
      <p:pic>
        <p:nvPicPr>
          <p:cNvPr id="57" name="Graphic 56">
            <a:extLst>
              <a:ext uri="{FF2B5EF4-FFF2-40B4-BE49-F238E27FC236}">
                <a16:creationId xmlns:a16="http://schemas.microsoft.com/office/drawing/2014/main" id="{BF97BEC9-A9C5-F4C6-C604-A7DF6FAAEEC6}"/>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863296" y="1718113"/>
            <a:ext cx="768096" cy="768096"/>
          </a:xfrm>
          <a:prstGeom prst="rect">
            <a:avLst/>
          </a:prstGeom>
        </p:spPr>
      </p:pic>
      <p:pic>
        <p:nvPicPr>
          <p:cNvPr id="59" name="Graphic 58">
            <a:extLst>
              <a:ext uri="{FF2B5EF4-FFF2-40B4-BE49-F238E27FC236}">
                <a16:creationId xmlns:a16="http://schemas.microsoft.com/office/drawing/2014/main" id="{AE1C7BE0-4DA6-53F9-E3EB-690BB67E571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863296" y="2677907"/>
            <a:ext cx="768096" cy="768096"/>
          </a:xfrm>
          <a:prstGeom prst="rect">
            <a:avLst/>
          </a:prstGeom>
        </p:spPr>
      </p:pic>
      <p:pic>
        <p:nvPicPr>
          <p:cNvPr id="61" name="Graphic 60">
            <a:extLst>
              <a:ext uri="{FF2B5EF4-FFF2-40B4-BE49-F238E27FC236}">
                <a16:creationId xmlns:a16="http://schemas.microsoft.com/office/drawing/2014/main" id="{AAFB5FCD-21DD-A1DE-827A-F177A1AE8197}"/>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8832578" y="1672393"/>
            <a:ext cx="859536" cy="859536"/>
          </a:xfrm>
          <a:prstGeom prst="rect">
            <a:avLst/>
          </a:prstGeom>
        </p:spPr>
      </p:pic>
      <p:pic>
        <p:nvPicPr>
          <p:cNvPr id="63" name="Graphic 62">
            <a:extLst>
              <a:ext uri="{FF2B5EF4-FFF2-40B4-BE49-F238E27FC236}">
                <a16:creationId xmlns:a16="http://schemas.microsoft.com/office/drawing/2014/main" id="{CC3C72CD-1E0A-EC3F-7FF5-0FD123D8C1F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853787" y="2632187"/>
            <a:ext cx="859536" cy="859536"/>
          </a:xfrm>
          <a:prstGeom prst="rect">
            <a:avLst/>
          </a:prstGeom>
        </p:spPr>
      </p:pic>
      <p:pic>
        <p:nvPicPr>
          <p:cNvPr id="65" name="Graphic 64">
            <a:extLst>
              <a:ext uri="{FF2B5EF4-FFF2-40B4-BE49-F238E27FC236}">
                <a16:creationId xmlns:a16="http://schemas.microsoft.com/office/drawing/2014/main" id="{45EAB67A-3B23-A15B-A438-3518C3CB29A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9915571" y="1766537"/>
            <a:ext cx="768096" cy="768096"/>
          </a:xfrm>
          <a:prstGeom prst="rect">
            <a:avLst/>
          </a:prstGeom>
        </p:spPr>
      </p:pic>
      <p:pic>
        <p:nvPicPr>
          <p:cNvPr id="67" name="Graphic 66">
            <a:extLst>
              <a:ext uri="{FF2B5EF4-FFF2-40B4-BE49-F238E27FC236}">
                <a16:creationId xmlns:a16="http://schemas.microsoft.com/office/drawing/2014/main" id="{FFF5B7EE-3923-CE03-AFCC-8D0C32FE60E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921044" y="2690628"/>
            <a:ext cx="768096" cy="768096"/>
          </a:xfrm>
          <a:prstGeom prst="rect">
            <a:avLst/>
          </a:prstGeom>
        </p:spPr>
      </p:pic>
      <p:pic>
        <p:nvPicPr>
          <p:cNvPr id="69" name="Graphic 68">
            <a:extLst>
              <a:ext uri="{FF2B5EF4-FFF2-40B4-BE49-F238E27FC236}">
                <a16:creationId xmlns:a16="http://schemas.microsoft.com/office/drawing/2014/main" id="{DD3F86F9-EF52-6568-D4AD-F64BC0F75B1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0899083" y="1753963"/>
            <a:ext cx="768096" cy="768096"/>
          </a:xfrm>
          <a:prstGeom prst="rect">
            <a:avLst/>
          </a:prstGeom>
        </p:spPr>
      </p:pic>
      <p:pic>
        <p:nvPicPr>
          <p:cNvPr id="71" name="Graphic 70">
            <a:extLst>
              <a:ext uri="{FF2B5EF4-FFF2-40B4-BE49-F238E27FC236}">
                <a16:creationId xmlns:a16="http://schemas.microsoft.com/office/drawing/2014/main" id="{8EED4582-7DD1-FD5B-9641-60E2F0822F24}"/>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886063" y="2611867"/>
            <a:ext cx="768096" cy="768096"/>
          </a:xfrm>
          <a:prstGeom prst="rect">
            <a:avLst/>
          </a:prstGeom>
        </p:spPr>
      </p:pic>
      <p:pic>
        <p:nvPicPr>
          <p:cNvPr id="73" name="Graphic 72">
            <a:extLst>
              <a:ext uri="{FF2B5EF4-FFF2-40B4-BE49-F238E27FC236}">
                <a16:creationId xmlns:a16="http://schemas.microsoft.com/office/drawing/2014/main" id="{276696F9-5644-2333-299D-5C15DA5F36EA}"/>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65865" y="3688520"/>
            <a:ext cx="768096" cy="768096"/>
          </a:xfrm>
          <a:prstGeom prst="rect">
            <a:avLst/>
          </a:prstGeom>
        </p:spPr>
      </p:pic>
      <p:pic>
        <p:nvPicPr>
          <p:cNvPr id="75" name="Graphic 74">
            <a:extLst>
              <a:ext uri="{FF2B5EF4-FFF2-40B4-BE49-F238E27FC236}">
                <a16:creationId xmlns:a16="http://schemas.microsoft.com/office/drawing/2014/main" id="{D79706A4-92B7-8444-0948-F58F406EBD68}"/>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945709" y="3712998"/>
            <a:ext cx="768096" cy="768096"/>
          </a:xfrm>
          <a:prstGeom prst="rect">
            <a:avLst/>
          </a:prstGeom>
        </p:spPr>
      </p:pic>
      <p:pic>
        <p:nvPicPr>
          <p:cNvPr id="77" name="Graphic 76">
            <a:extLst>
              <a:ext uri="{FF2B5EF4-FFF2-40B4-BE49-F238E27FC236}">
                <a16:creationId xmlns:a16="http://schemas.microsoft.com/office/drawing/2014/main" id="{614AD86A-FD2B-4D1F-BDE0-0B9F4F8D693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2866090" y="3675410"/>
            <a:ext cx="768096" cy="768096"/>
          </a:xfrm>
          <a:prstGeom prst="rect">
            <a:avLst/>
          </a:prstGeom>
        </p:spPr>
      </p:pic>
      <p:pic>
        <p:nvPicPr>
          <p:cNvPr id="79" name="Graphic 78">
            <a:extLst>
              <a:ext uri="{FF2B5EF4-FFF2-40B4-BE49-F238E27FC236}">
                <a16:creationId xmlns:a16="http://schemas.microsoft.com/office/drawing/2014/main" id="{299D444C-168D-0761-05E3-B615438175CD}"/>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848673" y="3674411"/>
            <a:ext cx="768096" cy="768096"/>
          </a:xfrm>
          <a:prstGeom prst="rect">
            <a:avLst/>
          </a:prstGeom>
        </p:spPr>
      </p:pic>
      <p:pic>
        <p:nvPicPr>
          <p:cNvPr id="81" name="Graphic 80">
            <a:extLst>
              <a:ext uri="{FF2B5EF4-FFF2-40B4-BE49-F238E27FC236}">
                <a16:creationId xmlns:a16="http://schemas.microsoft.com/office/drawing/2014/main" id="{CC0CC03D-1010-7A07-59A0-1E2B6F827CC5}"/>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4851472" y="3644431"/>
            <a:ext cx="768096" cy="768096"/>
          </a:xfrm>
          <a:prstGeom prst="rect">
            <a:avLst/>
          </a:prstGeom>
        </p:spPr>
      </p:pic>
      <p:pic>
        <p:nvPicPr>
          <p:cNvPr id="83" name="Graphic 82">
            <a:extLst>
              <a:ext uri="{FF2B5EF4-FFF2-40B4-BE49-F238E27FC236}">
                <a16:creationId xmlns:a16="http://schemas.microsoft.com/office/drawing/2014/main" id="{C914503A-0881-999D-7D7D-EE7218955567}"/>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5867214" y="3631321"/>
            <a:ext cx="768096" cy="768096"/>
          </a:xfrm>
          <a:prstGeom prst="rect">
            <a:avLst/>
          </a:prstGeom>
        </p:spPr>
      </p:pic>
      <p:pic>
        <p:nvPicPr>
          <p:cNvPr id="85" name="Graphic 84">
            <a:extLst>
              <a:ext uri="{FF2B5EF4-FFF2-40B4-BE49-F238E27FC236}">
                <a16:creationId xmlns:a16="http://schemas.microsoft.com/office/drawing/2014/main" id="{EFF5B090-CA6C-9572-DB37-746F7F8826D6}"/>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6771370" y="3528745"/>
            <a:ext cx="957015" cy="957015"/>
          </a:xfrm>
          <a:prstGeom prst="rect">
            <a:avLst/>
          </a:prstGeom>
        </p:spPr>
      </p:pic>
      <p:pic>
        <p:nvPicPr>
          <p:cNvPr id="87" name="Graphic 86">
            <a:extLst>
              <a:ext uri="{FF2B5EF4-FFF2-40B4-BE49-F238E27FC236}">
                <a16:creationId xmlns:a16="http://schemas.microsoft.com/office/drawing/2014/main" id="{85BEF1E4-42B0-92B4-57DD-693070B67143}"/>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7867283" y="3637701"/>
            <a:ext cx="768096" cy="768096"/>
          </a:xfrm>
          <a:prstGeom prst="rect">
            <a:avLst/>
          </a:prstGeom>
        </p:spPr>
      </p:pic>
      <p:pic>
        <p:nvPicPr>
          <p:cNvPr id="89" name="Graphic 88">
            <a:extLst>
              <a:ext uri="{FF2B5EF4-FFF2-40B4-BE49-F238E27FC236}">
                <a16:creationId xmlns:a16="http://schemas.microsoft.com/office/drawing/2014/main" id="{16A2924E-5BDD-F5C0-B0E2-2AEBA8125481}"/>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8875805" y="3560605"/>
            <a:ext cx="768096" cy="768096"/>
          </a:xfrm>
          <a:prstGeom prst="rect">
            <a:avLst/>
          </a:prstGeom>
        </p:spPr>
      </p:pic>
      <p:pic>
        <p:nvPicPr>
          <p:cNvPr id="91" name="Graphic 90">
            <a:extLst>
              <a:ext uri="{FF2B5EF4-FFF2-40B4-BE49-F238E27FC236}">
                <a16:creationId xmlns:a16="http://schemas.microsoft.com/office/drawing/2014/main" id="{79A1410C-880B-D20B-7F18-9F90E5D9C08E}"/>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9862243" y="3573715"/>
            <a:ext cx="768096" cy="768096"/>
          </a:xfrm>
          <a:prstGeom prst="rect">
            <a:avLst/>
          </a:prstGeom>
        </p:spPr>
      </p:pic>
      <p:pic>
        <p:nvPicPr>
          <p:cNvPr id="94" name="Graphic 93">
            <a:extLst>
              <a:ext uri="{FF2B5EF4-FFF2-40B4-BE49-F238E27FC236}">
                <a16:creationId xmlns:a16="http://schemas.microsoft.com/office/drawing/2014/main" id="{D4ABC1F5-FF1B-9BD2-6D37-FCDC5027A74A}"/>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10899083" y="3638194"/>
            <a:ext cx="768096" cy="768096"/>
          </a:xfrm>
          <a:prstGeom prst="rect">
            <a:avLst/>
          </a:prstGeom>
        </p:spPr>
      </p:pic>
      <p:pic>
        <p:nvPicPr>
          <p:cNvPr id="96" name="Graphic 95">
            <a:extLst>
              <a:ext uri="{FF2B5EF4-FFF2-40B4-BE49-F238E27FC236}">
                <a16:creationId xmlns:a16="http://schemas.microsoft.com/office/drawing/2014/main" id="{AB1511CB-ED51-14B3-2F8E-858172AB22C1}"/>
              </a:ext>
            </a:extLst>
          </p:cNvPr>
          <p:cNvPicPr>
            <a:picLocks noChangeAspect="1"/>
          </p:cNvPicPr>
          <p:nvPr userDrawn="1"/>
        </p:nvPicPr>
        <p:blipFill>
          <a:blip r:embed="rId68">
            <a:extLst>
              <a:ext uri="{96DAC541-7B7A-43D3-8B79-37D633B846F1}">
                <asvg:svgBlip xmlns:asvg="http://schemas.microsoft.com/office/drawing/2016/SVG/main" r:embed="rId69"/>
              </a:ext>
            </a:extLst>
          </a:blip>
          <a:stretch>
            <a:fillRect/>
          </a:stretch>
        </p:blipFill>
        <p:spPr>
          <a:xfrm>
            <a:off x="798501" y="4687451"/>
            <a:ext cx="768096" cy="768096"/>
          </a:xfrm>
          <a:prstGeom prst="rect">
            <a:avLst/>
          </a:prstGeom>
        </p:spPr>
      </p:pic>
      <p:pic>
        <p:nvPicPr>
          <p:cNvPr id="98" name="Graphic 97">
            <a:extLst>
              <a:ext uri="{FF2B5EF4-FFF2-40B4-BE49-F238E27FC236}">
                <a16:creationId xmlns:a16="http://schemas.microsoft.com/office/drawing/2014/main" id="{A4066B0F-F499-66E9-74AB-2BDDE084400C}"/>
              </a:ext>
            </a:extLst>
          </p:cNvPr>
          <p:cNvPicPr>
            <a:picLocks noChangeAspect="1"/>
          </p:cNvPicPr>
          <p:nvPr userDrawn="1"/>
        </p:nvPicPr>
        <p:blipFill>
          <a:blip r:embed="rId70">
            <a:extLst>
              <a:ext uri="{96DAC541-7B7A-43D3-8B79-37D633B846F1}">
                <asvg:svgBlip xmlns:asvg="http://schemas.microsoft.com/office/drawing/2016/SVG/main" r:embed="rId71"/>
              </a:ext>
            </a:extLst>
          </a:blip>
          <a:stretch>
            <a:fillRect/>
          </a:stretch>
        </p:blipFill>
        <p:spPr>
          <a:xfrm>
            <a:off x="1916748" y="4672461"/>
            <a:ext cx="712606" cy="712606"/>
          </a:xfrm>
          <a:prstGeom prst="rect">
            <a:avLst/>
          </a:prstGeom>
        </p:spPr>
      </p:pic>
      <p:pic>
        <p:nvPicPr>
          <p:cNvPr id="100" name="Graphic 99">
            <a:extLst>
              <a:ext uri="{FF2B5EF4-FFF2-40B4-BE49-F238E27FC236}">
                <a16:creationId xmlns:a16="http://schemas.microsoft.com/office/drawing/2014/main" id="{B1534088-C64E-3DD9-785C-5F835640B1BD}"/>
              </a:ext>
            </a:extLst>
          </p:cNvPr>
          <p:cNvPicPr>
            <a:picLocks noChangeAspect="1"/>
          </p:cNvPicPr>
          <p:nvPr userDrawn="1"/>
        </p:nvPicPr>
        <p:blipFill>
          <a:blip r:embed="rId72">
            <a:extLst>
              <a:ext uri="{96DAC541-7B7A-43D3-8B79-37D633B846F1}">
                <asvg:svgBlip xmlns:asvg="http://schemas.microsoft.com/office/drawing/2016/SVG/main" r:embed="rId73"/>
              </a:ext>
            </a:extLst>
          </a:blip>
          <a:stretch>
            <a:fillRect/>
          </a:stretch>
        </p:blipFill>
        <p:spPr>
          <a:xfrm>
            <a:off x="2859516" y="4601014"/>
            <a:ext cx="768096" cy="768096"/>
          </a:xfrm>
          <a:prstGeom prst="rect">
            <a:avLst/>
          </a:prstGeom>
        </p:spPr>
      </p:pic>
      <p:pic>
        <p:nvPicPr>
          <p:cNvPr id="102" name="Graphic 101">
            <a:extLst>
              <a:ext uri="{FF2B5EF4-FFF2-40B4-BE49-F238E27FC236}">
                <a16:creationId xmlns:a16="http://schemas.microsoft.com/office/drawing/2014/main" id="{DC5F886B-5C93-D218-349F-45C9A155B3B6}"/>
              </a:ext>
            </a:extLst>
          </p:cNvPr>
          <p:cNvPicPr>
            <a:picLocks noChangeAspect="1"/>
          </p:cNvPicPr>
          <p:nvPr userDrawn="1"/>
        </p:nvPicPr>
        <p:blipFill>
          <a:blip r:embed="rId74">
            <a:extLst>
              <a:ext uri="{96DAC541-7B7A-43D3-8B79-37D633B846F1}">
                <asvg:svgBlip xmlns:asvg="http://schemas.microsoft.com/office/drawing/2016/SVG/main" r:embed="rId75"/>
              </a:ext>
            </a:extLst>
          </a:blip>
          <a:stretch>
            <a:fillRect/>
          </a:stretch>
        </p:blipFill>
        <p:spPr>
          <a:xfrm>
            <a:off x="3821829" y="4577307"/>
            <a:ext cx="791803" cy="791803"/>
          </a:xfrm>
          <a:prstGeom prst="rect">
            <a:avLst/>
          </a:prstGeom>
        </p:spPr>
      </p:pic>
      <p:pic>
        <p:nvPicPr>
          <p:cNvPr id="104" name="Graphic 103">
            <a:extLst>
              <a:ext uri="{FF2B5EF4-FFF2-40B4-BE49-F238E27FC236}">
                <a16:creationId xmlns:a16="http://schemas.microsoft.com/office/drawing/2014/main" id="{E77EDA22-E2D8-1465-3E0B-896B3A26348D}"/>
              </a:ext>
            </a:extLst>
          </p:cNvPr>
          <p:cNvPicPr>
            <a:picLocks noChangeAspect="1"/>
          </p:cNvPicPr>
          <p:nvPr userDrawn="1"/>
        </p:nvPicPr>
        <p:blipFill>
          <a:blip r:embed="rId76">
            <a:extLst>
              <a:ext uri="{96DAC541-7B7A-43D3-8B79-37D633B846F1}">
                <asvg:svgBlip xmlns:asvg="http://schemas.microsoft.com/office/drawing/2016/SVG/main" r:embed="rId77"/>
              </a:ext>
            </a:extLst>
          </a:blip>
          <a:stretch>
            <a:fillRect/>
          </a:stretch>
        </p:blipFill>
        <p:spPr>
          <a:xfrm>
            <a:off x="4816416" y="4571034"/>
            <a:ext cx="805190" cy="805190"/>
          </a:xfrm>
          <a:prstGeom prst="rect">
            <a:avLst/>
          </a:prstGeom>
        </p:spPr>
      </p:pic>
      <p:pic>
        <p:nvPicPr>
          <p:cNvPr id="106" name="Graphic 105">
            <a:extLst>
              <a:ext uri="{FF2B5EF4-FFF2-40B4-BE49-F238E27FC236}">
                <a16:creationId xmlns:a16="http://schemas.microsoft.com/office/drawing/2014/main" id="{C5EB6037-861B-5BED-2325-006E07076222}"/>
              </a:ext>
            </a:extLst>
          </p:cNvPr>
          <p:cNvPicPr>
            <a:picLocks noChangeAspect="1"/>
          </p:cNvPicPr>
          <p:nvPr userDrawn="1"/>
        </p:nvPicPr>
        <p:blipFill>
          <a:blip r:embed="rId78">
            <a:extLst>
              <a:ext uri="{96DAC541-7B7A-43D3-8B79-37D633B846F1}">
                <asvg:svgBlip xmlns:asvg="http://schemas.microsoft.com/office/drawing/2016/SVG/main" r:embed="rId79"/>
              </a:ext>
            </a:extLst>
          </a:blip>
          <a:stretch>
            <a:fillRect/>
          </a:stretch>
        </p:blipFill>
        <p:spPr>
          <a:xfrm>
            <a:off x="5824390" y="4476350"/>
            <a:ext cx="862529" cy="862529"/>
          </a:xfrm>
          <a:prstGeom prst="rect">
            <a:avLst/>
          </a:prstGeom>
        </p:spPr>
      </p:pic>
      <p:pic>
        <p:nvPicPr>
          <p:cNvPr id="108" name="Graphic 107">
            <a:extLst>
              <a:ext uri="{FF2B5EF4-FFF2-40B4-BE49-F238E27FC236}">
                <a16:creationId xmlns:a16="http://schemas.microsoft.com/office/drawing/2014/main" id="{A69A04A3-49C1-AD3E-D732-6E1BF6A2641B}"/>
              </a:ext>
            </a:extLst>
          </p:cNvPr>
          <p:cNvPicPr>
            <a:picLocks noChangeAspect="1"/>
          </p:cNvPicPr>
          <p:nvPr userDrawn="1"/>
        </p:nvPicPr>
        <p:blipFill>
          <a:blip r:embed="rId80">
            <a:extLst>
              <a:ext uri="{96DAC541-7B7A-43D3-8B79-37D633B846F1}">
                <asvg:svgBlip xmlns:asvg="http://schemas.microsoft.com/office/drawing/2016/SVG/main" r:embed="rId81"/>
              </a:ext>
            </a:extLst>
          </a:blip>
          <a:stretch>
            <a:fillRect/>
          </a:stretch>
        </p:blipFill>
        <p:spPr>
          <a:xfrm>
            <a:off x="6862990" y="4555411"/>
            <a:ext cx="764365" cy="764365"/>
          </a:xfrm>
          <a:prstGeom prst="rect">
            <a:avLst/>
          </a:prstGeom>
        </p:spPr>
      </p:pic>
      <p:pic>
        <p:nvPicPr>
          <p:cNvPr id="110" name="Graphic 109">
            <a:extLst>
              <a:ext uri="{FF2B5EF4-FFF2-40B4-BE49-F238E27FC236}">
                <a16:creationId xmlns:a16="http://schemas.microsoft.com/office/drawing/2014/main" id="{8DEE013C-E392-3409-ED0D-E819A9429D85}"/>
              </a:ext>
            </a:extLst>
          </p:cNvPr>
          <p:cNvPicPr>
            <a:picLocks noChangeAspect="1"/>
          </p:cNvPicPr>
          <p:nvPr userDrawn="1"/>
        </p:nvPicPr>
        <p:blipFill>
          <a:blip r:embed="rId82">
            <a:extLst>
              <a:ext uri="{96DAC541-7B7A-43D3-8B79-37D633B846F1}">
                <asvg:svgBlip xmlns:asvg="http://schemas.microsoft.com/office/drawing/2016/SVG/main" r:embed="rId83"/>
              </a:ext>
            </a:extLst>
          </a:blip>
          <a:stretch>
            <a:fillRect/>
          </a:stretch>
        </p:blipFill>
        <p:spPr>
          <a:xfrm>
            <a:off x="7806925" y="4485760"/>
            <a:ext cx="844793" cy="844793"/>
          </a:xfrm>
          <a:prstGeom prst="rect">
            <a:avLst/>
          </a:prstGeom>
        </p:spPr>
      </p:pic>
      <p:pic>
        <p:nvPicPr>
          <p:cNvPr id="112" name="Graphic 111">
            <a:extLst>
              <a:ext uri="{FF2B5EF4-FFF2-40B4-BE49-F238E27FC236}">
                <a16:creationId xmlns:a16="http://schemas.microsoft.com/office/drawing/2014/main" id="{30059BBF-7789-15E8-58A5-78D478407E70}"/>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8902953" y="4515740"/>
            <a:ext cx="743780" cy="743780"/>
          </a:xfrm>
          <a:prstGeom prst="rect">
            <a:avLst/>
          </a:prstGeom>
        </p:spPr>
      </p:pic>
      <p:pic>
        <p:nvPicPr>
          <p:cNvPr id="114" name="Graphic 113">
            <a:extLst>
              <a:ext uri="{FF2B5EF4-FFF2-40B4-BE49-F238E27FC236}">
                <a16:creationId xmlns:a16="http://schemas.microsoft.com/office/drawing/2014/main" id="{4F954044-7563-6372-056F-7B3B21C2BC95}"/>
              </a:ext>
            </a:extLst>
          </p:cNvPr>
          <p:cNvPicPr>
            <a:picLocks noChangeAspect="1"/>
          </p:cNvPicPr>
          <p:nvPr userDrawn="1"/>
        </p:nvPicPr>
        <p:blipFill>
          <a:blip r:embed="rId86">
            <a:extLst>
              <a:ext uri="{96DAC541-7B7A-43D3-8B79-37D633B846F1}">
                <asvg:svgBlip xmlns:asvg="http://schemas.microsoft.com/office/drawing/2016/SVG/main" r:embed="rId87"/>
              </a:ext>
            </a:extLst>
          </a:blip>
          <a:stretch>
            <a:fillRect/>
          </a:stretch>
        </p:blipFill>
        <p:spPr>
          <a:xfrm>
            <a:off x="9873975" y="4509658"/>
            <a:ext cx="768096" cy="768096"/>
          </a:xfrm>
          <a:prstGeom prst="rect">
            <a:avLst/>
          </a:prstGeom>
        </p:spPr>
      </p:pic>
      <p:pic>
        <p:nvPicPr>
          <p:cNvPr id="116" name="Graphic 115">
            <a:extLst>
              <a:ext uri="{FF2B5EF4-FFF2-40B4-BE49-F238E27FC236}">
                <a16:creationId xmlns:a16="http://schemas.microsoft.com/office/drawing/2014/main" id="{0AD8C156-17AA-492F-31A8-9A758FFB4DB8}"/>
              </a:ext>
            </a:extLst>
          </p:cNvPr>
          <p:cNvPicPr>
            <a:picLocks noChangeAspect="1"/>
          </p:cNvPicPr>
          <p:nvPr userDrawn="1"/>
        </p:nvPicPr>
        <p:blipFill>
          <a:blip r:embed="rId88">
            <a:extLst>
              <a:ext uri="{96DAC541-7B7A-43D3-8B79-37D633B846F1}">
                <asvg:svgBlip xmlns:asvg="http://schemas.microsoft.com/office/drawing/2016/SVG/main" r:embed="rId89"/>
              </a:ext>
            </a:extLst>
          </a:blip>
          <a:stretch>
            <a:fillRect/>
          </a:stretch>
        </p:blipFill>
        <p:spPr>
          <a:xfrm>
            <a:off x="10899083" y="4529834"/>
            <a:ext cx="768096" cy="768096"/>
          </a:xfrm>
          <a:prstGeom prst="rect">
            <a:avLst/>
          </a:prstGeom>
        </p:spPr>
      </p:pic>
      <p:pic>
        <p:nvPicPr>
          <p:cNvPr id="118" name="Graphic 117">
            <a:extLst>
              <a:ext uri="{FF2B5EF4-FFF2-40B4-BE49-F238E27FC236}">
                <a16:creationId xmlns:a16="http://schemas.microsoft.com/office/drawing/2014/main" id="{ED6FA028-FE70-6A5D-0E2F-513F6A7A4693}"/>
              </a:ext>
            </a:extLst>
          </p:cNvPr>
          <p:cNvPicPr>
            <a:picLocks noChangeAspect="1"/>
          </p:cNvPicPr>
          <p:nvPr userDrawn="1"/>
        </p:nvPicPr>
        <p:blipFill>
          <a:blip r:embed="rId90">
            <a:extLst>
              <a:ext uri="{96DAC541-7B7A-43D3-8B79-37D633B846F1}">
                <asvg:svgBlip xmlns:asvg="http://schemas.microsoft.com/office/drawing/2016/SVG/main" r:embed="rId91"/>
              </a:ext>
            </a:extLst>
          </a:blip>
          <a:stretch>
            <a:fillRect/>
          </a:stretch>
        </p:blipFill>
        <p:spPr>
          <a:xfrm>
            <a:off x="765865" y="5686382"/>
            <a:ext cx="768096" cy="768096"/>
          </a:xfrm>
          <a:prstGeom prst="rect">
            <a:avLst/>
          </a:prstGeom>
        </p:spPr>
      </p:pic>
      <p:pic>
        <p:nvPicPr>
          <p:cNvPr id="120" name="Graphic 119">
            <a:extLst>
              <a:ext uri="{FF2B5EF4-FFF2-40B4-BE49-F238E27FC236}">
                <a16:creationId xmlns:a16="http://schemas.microsoft.com/office/drawing/2014/main" id="{FBD692C9-BAA6-C67E-3866-EFB0204A7ED9}"/>
              </a:ext>
            </a:extLst>
          </p:cNvPr>
          <p:cNvPicPr>
            <a:picLocks noChangeAspect="1"/>
          </p:cNvPicPr>
          <p:nvPr userDrawn="1"/>
        </p:nvPicPr>
        <p:blipFill>
          <a:blip r:embed="rId92">
            <a:extLst>
              <a:ext uri="{96DAC541-7B7A-43D3-8B79-37D633B846F1}">
                <asvg:svgBlip xmlns:asvg="http://schemas.microsoft.com/office/drawing/2016/SVG/main" r:embed="rId93"/>
              </a:ext>
            </a:extLst>
          </a:blip>
          <a:stretch>
            <a:fillRect/>
          </a:stretch>
        </p:blipFill>
        <p:spPr>
          <a:xfrm>
            <a:off x="1913519" y="5686382"/>
            <a:ext cx="768096" cy="768096"/>
          </a:xfrm>
          <a:prstGeom prst="rect">
            <a:avLst/>
          </a:prstGeom>
        </p:spPr>
      </p:pic>
      <p:pic>
        <p:nvPicPr>
          <p:cNvPr id="122" name="Graphic 121">
            <a:extLst>
              <a:ext uri="{FF2B5EF4-FFF2-40B4-BE49-F238E27FC236}">
                <a16:creationId xmlns:a16="http://schemas.microsoft.com/office/drawing/2014/main" id="{3497B2E2-9F8D-6912-C350-1C9474A0CB3E}"/>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2859516" y="5670445"/>
            <a:ext cx="768096" cy="768096"/>
          </a:xfrm>
          <a:prstGeom prst="rect">
            <a:avLst/>
          </a:prstGeom>
        </p:spPr>
      </p:pic>
      <p:pic>
        <p:nvPicPr>
          <p:cNvPr id="124" name="Graphic 123">
            <a:extLst>
              <a:ext uri="{FF2B5EF4-FFF2-40B4-BE49-F238E27FC236}">
                <a16:creationId xmlns:a16="http://schemas.microsoft.com/office/drawing/2014/main" id="{A6E51A2B-EB8B-F08A-C4B1-5451DAA3FCCD}"/>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3863395" y="5612000"/>
            <a:ext cx="768096" cy="768096"/>
          </a:xfrm>
          <a:prstGeom prst="rect">
            <a:avLst/>
          </a:prstGeom>
        </p:spPr>
      </p:pic>
      <p:pic>
        <p:nvPicPr>
          <p:cNvPr id="126" name="Graphic 125">
            <a:extLst>
              <a:ext uri="{FF2B5EF4-FFF2-40B4-BE49-F238E27FC236}">
                <a16:creationId xmlns:a16="http://schemas.microsoft.com/office/drawing/2014/main" id="{72ED4F6F-EEEC-E1AB-8868-065DB5EE0DFA}"/>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4834963" y="5612000"/>
            <a:ext cx="768096" cy="768096"/>
          </a:xfrm>
          <a:prstGeom prst="rect">
            <a:avLst/>
          </a:prstGeom>
        </p:spPr>
      </p:pic>
      <p:pic>
        <p:nvPicPr>
          <p:cNvPr id="128" name="Graphic 127">
            <a:extLst>
              <a:ext uri="{FF2B5EF4-FFF2-40B4-BE49-F238E27FC236}">
                <a16:creationId xmlns:a16="http://schemas.microsoft.com/office/drawing/2014/main" id="{C31175AC-5F82-C4F0-711D-C294C86B44C8}"/>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5878906" y="5599304"/>
            <a:ext cx="768096" cy="768096"/>
          </a:xfrm>
          <a:prstGeom prst="rect">
            <a:avLst/>
          </a:prstGeom>
        </p:spPr>
      </p:pic>
      <p:pic>
        <p:nvPicPr>
          <p:cNvPr id="130" name="Graphic 129">
            <a:extLst>
              <a:ext uri="{FF2B5EF4-FFF2-40B4-BE49-F238E27FC236}">
                <a16:creationId xmlns:a16="http://schemas.microsoft.com/office/drawing/2014/main" id="{25AD3EF7-EAC7-0DF8-3A30-1F3C3062A4A5}"/>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6922849" y="5590136"/>
            <a:ext cx="768096" cy="768096"/>
          </a:xfrm>
          <a:prstGeom prst="rect">
            <a:avLst/>
          </a:prstGeom>
        </p:spPr>
      </p:pic>
      <p:pic>
        <p:nvPicPr>
          <p:cNvPr id="132" name="Graphic 131">
            <a:extLst>
              <a:ext uri="{FF2B5EF4-FFF2-40B4-BE49-F238E27FC236}">
                <a16:creationId xmlns:a16="http://schemas.microsoft.com/office/drawing/2014/main" id="{3D483152-4983-7B0D-561A-292BEF8D2CDD}"/>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7894417" y="5607731"/>
            <a:ext cx="768096" cy="768096"/>
          </a:xfrm>
          <a:prstGeom prst="rect">
            <a:avLst/>
          </a:prstGeom>
        </p:spPr>
      </p:pic>
      <p:pic>
        <p:nvPicPr>
          <p:cNvPr id="134" name="Graphic 133">
            <a:extLst>
              <a:ext uri="{FF2B5EF4-FFF2-40B4-BE49-F238E27FC236}">
                <a16:creationId xmlns:a16="http://schemas.microsoft.com/office/drawing/2014/main" id="{9FA2DF05-60EA-D90C-6A81-CC1014A86708}"/>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8934997" y="5590136"/>
            <a:ext cx="768096" cy="768096"/>
          </a:xfrm>
          <a:prstGeom prst="rect">
            <a:avLst/>
          </a:prstGeom>
        </p:spPr>
      </p:pic>
      <p:pic>
        <p:nvPicPr>
          <p:cNvPr id="136" name="Graphic 135">
            <a:extLst>
              <a:ext uri="{FF2B5EF4-FFF2-40B4-BE49-F238E27FC236}">
                <a16:creationId xmlns:a16="http://schemas.microsoft.com/office/drawing/2014/main" id="{078F95B1-7CAB-078F-00BD-679FF7A219D4}"/>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890277" y="5560592"/>
            <a:ext cx="768096" cy="768096"/>
          </a:xfrm>
          <a:prstGeom prst="rect">
            <a:avLst/>
          </a:prstGeom>
        </p:spPr>
      </p:pic>
      <p:pic>
        <p:nvPicPr>
          <p:cNvPr id="138" name="Graphic 137">
            <a:extLst>
              <a:ext uri="{FF2B5EF4-FFF2-40B4-BE49-F238E27FC236}">
                <a16:creationId xmlns:a16="http://schemas.microsoft.com/office/drawing/2014/main" id="{81AB602D-49F3-742B-5D3C-C30FF599C780}"/>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10884846" y="5604312"/>
            <a:ext cx="768096" cy="768096"/>
          </a:xfrm>
          <a:prstGeom prst="rect">
            <a:avLst/>
          </a:prstGeom>
        </p:spPr>
      </p:pic>
      <p:pic>
        <p:nvPicPr>
          <p:cNvPr id="5" name="Graphic 4">
            <a:extLst>
              <a:ext uri="{FF2B5EF4-FFF2-40B4-BE49-F238E27FC236}">
                <a16:creationId xmlns:a16="http://schemas.microsoft.com/office/drawing/2014/main" id="{BD64981A-0A83-E1E6-1934-DEF2C4F32E56}"/>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50396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N title - dark">
    <p:bg>
      <p:bgPr>
        <a:solidFill>
          <a:srgbClr val="3273A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5282D-AC29-C54F-DC2A-C37939FE7B12}"/>
              </a:ext>
            </a:extLst>
          </p:cNvPr>
          <p:cNvSpPr/>
          <p:nvPr userDrawn="1"/>
        </p:nvSpPr>
        <p:spPr>
          <a:xfrm>
            <a:off x="0" y="5226784"/>
            <a:ext cx="12192000" cy="1631216"/>
          </a:xfrm>
          <a:prstGeom prst="rect">
            <a:avLst/>
          </a:prstGeom>
          <a:solidFill>
            <a:srgbClr val="161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1002007B-BC1C-3F0E-5C3A-04FBA1849E4B}"/>
              </a:ext>
            </a:extLst>
          </p:cNvPr>
          <p:cNvSpPr>
            <a:spLocks noGrp="1" noChangeArrowheads="1"/>
          </p:cNvSpPr>
          <p:nvPr>
            <p:ph type="ctrTitle" hasCustomPrompt="1"/>
          </p:nvPr>
        </p:nvSpPr>
        <p:spPr>
          <a:xfrm>
            <a:off x="1698891" y="1307562"/>
            <a:ext cx="9550400" cy="1150937"/>
          </a:xfrm>
        </p:spPr>
        <p:txBody>
          <a:bodyPr>
            <a:noAutofit/>
          </a:bodyPr>
          <a:lstStyle>
            <a:lvl1pPr algn="l">
              <a:defRPr sz="5300" b="0" i="0">
                <a:solidFill>
                  <a:srgbClr val="F8F5EE"/>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13" name="Rectangle 3">
            <a:extLst>
              <a:ext uri="{FF2B5EF4-FFF2-40B4-BE49-F238E27FC236}">
                <a16:creationId xmlns:a16="http://schemas.microsoft.com/office/drawing/2014/main" id="{389FE91F-766A-A484-4A1B-EFFFA92B9164}"/>
              </a:ext>
            </a:extLst>
          </p:cNvPr>
          <p:cNvSpPr>
            <a:spLocks noGrp="1" noChangeArrowheads="1"/>
          </p:cNvSpPr>
          <p:nvPr>
            <p:ph type="subTitle" idx="1" hasCustomPrompt="1"/>
          </p:nvPr>
        </p:nvSpPr>
        <p:spPr>
          <a:xfrm>
            <a:off x="1698891" y="2593645"/>
            <a:ext cx="9550400" cy="914400"/>
          </a:xfrm>
        </p:spPr>
        <p:txBody>
          <a:bodyPr>
            <a:normAutofit/>
          </a:bodyPr>
          <a:lstStyle>
            <a:lvl1pPr marL="0" indent="0" algn="l">
              <a:buNone/>
              <a:defRPr sz="2000">
                <a:solidFill>
                  <a:srgbClr val="F8F5EE"/>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sp>
        <p:nvSpPr>
          <p:cNvPr id="14" name="Text Placeholder 3">
            <a:extLst>
              <a:ext uri="{FF2B5EF4-FFF2-40B4-BE49-F238E27FC236}">
                <a16:creationId xmlns:a16="http://schemas.microsoft.com/office/drawing/2014/main" id="{B13FFCB1-EED7-A018-20E7-98C48F094621}"/>
              </a:ext>
            </a:extLst>
          </p:cNvPr>
          <p:cNvSpPr>
            <a:spLocks noGrp="1"/>
          </p:cNvSpPr>
          <p:nvPr>
            <p:ph type="body" sz="quarter" idx="10" hasCustomPrompt="1"/>
          </p:nvPr>
        </p:nvSpPr>
        <p:spPr>
          <a:xfrm>
            <a:off x="8601247" y="5601226"/>
            <a:ext cx="3052391" cy="253118"/>
          </a:xfrm>
        </p:spPr>
        <p:txBody>
          <a:bodyPr anchor="ctr"/>
          <a:lstStyle>
            <a:lvl1pPr marL="0" indent="0" algn="r">
              <a:buNone/>
              <a:defRPr sz="1500">
                <a:solidFill>
                  <a:srgbClr val="F8F5EE"/>
                </a:solidFill>
              </a:defRPr>
            </a:lvl1pPr>
          </a:lstStyle>
          <a:p>
            <a:pPr lvl="0"/>
            <a:r>
              <a:rPr lang="en-US"/>
              <a:t>[Date]</a:t>
            </a:r>
          </a:p>
        </p:txBody>
      </p:sp>
      <p:pic>
        <p:nvPicPr>
          <p:cNvPr id="15" name="Graphic 14">
            <a:extLst>
              <a:ext uri="{FF2B5EF4-FFF2-40B4-BE49-F238E27FC236}">
                <a16:creationId xmlns:a16="http://schemas.microsoft.com/office/drawing/2014/main" id="{9B223E84-1F26-BFC5-01D7-9B3811E08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7690" y="283782"/>
            <a:ext cx="2972037" cy="4224538"/>
          </a:xfrm>
          <a:prstGeom prst="rect">
            <a:avLst/>
          </a:prstGeom>
        </p:spPr>
      </p:pic>
      <p:pic>
        <p:nvPicPr>
          <p:cNvPr id="16" name="Graphic 15">
            <a:extLst>
              <a:ext uri="{FF2B5EF4-FFF2-40B4-BE49-F238E27FC236}">
                <a16:creationId xmlns:a16="http://schemas.microsoft.com/office/drawing/2014/main" id="{C7C55F33-1071-5343-86C0-E6EC07639C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6970" y="231744"/>
            <a:ext cx="3052390" cy="4338754"/>
          </a:xfrm>
          <a:prstGeom prst="rect">
            <a:avLst/>
          </a:prstGeom>
        </p:spPr>
      </p:pic>
      <p:pic>
        <p:nvPicPr>
          <p:cNvPr id="18" name="Graphic 17">
            <a:extLst>
              <a:ext uri="{FF2B5EF4-FFF2-40B4-BE49-F238E27FC236}">
                <a16:creationId xmlns:a16="http://schemas.microsoft.com/office/drawing/2014/main" id="{0A5F9EF9-B93E-6E38-1385-5741E9E98A8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268" y="5387009"/>
            <a:ext cx="2399419" cy="1287862"/>
          </a:xfrm>
          <a:prstGeom prst="rect">
            <a:avLst/>
          </a:prstGeom>
        </p:spPr>
      </p:pic>
    </p:spTree>
    <p:extLst>
      <p:ext uri="{BB962C8B-B14F-4D97-AF65-F5344CB8AC3E}">
        <p14:creationId xmlns:p14="http://schemas.microsoft.com/office/powerpoint/2010/main" val="83813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N agenda - blue">
    <p:bg>
      <p:bgPr>
        <a:solidFill>
          <a:srgbClr val="416FB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ADE9A4C-B9AA-F4A2-56AD-9CFCBCCC4F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359" y="4677490"/>
            <a:ext cx="3269201" cy="1754708"/>
          </a:xfrm>
          <a:prstGeom prst="rect">
            <a:avLst/>
          </a:prstGeom>
        </p:spPr>
      </p:pic>
      <p:sp>
        <p:nvSpPr>
          <p:cNvPr id="3" name="TextBox 2">
            <a:extLst>
              <a:ext uri="{FF2B5EF4-FFF2-40B4-BE49-F238E27FC236}">
                <a16:creationId xmlns:a16="http://schemas.microsoft.com/office/drawing/2014/main" id="{09BC1AAA-4865-68EE-3356-7B31EEE9BFE3}"/>
              </a:ext>
            </a:extLst>
          </p:cNvPr>
          <p:cNvSpPr txBox="1"/>
          <p:nvPr userDrawn="1"/>
        </p:nvSpPr>
        <p:spPr>
          <a:xfrm>
            <a:off x="504359" y="772850"/>
            <a:ext cx="2047455" cy="630942"/>
          </a:xfrm>
          <a:prstGeom prst="rect">
            <a:avLst/>
          </a:prstGeom>
          <a:noFill/>
        </p:spPr>
        <p:txBody>
          <a:bodyPr wrap="square" rtlCol="0">
            <a:spAutoFit/>
          </a:bodyPr>
          <a:lstStyle/>
          <a:p>
            <a:r>
              <a:rPr lang="en-US" sz="3500">
                <a:solidFill>
                  <a:srgbClr val="F8F5EE"/>
                </a:solidFill>
                <a:latin typeface="Georgia" panose="02040502050405020303" pitchFamily="18" charset="0"/>
                <a:cs typeface="Times New Roman" panose="02020603050405020304" pitchFamily="18" charset="0"/>
              </a:rPr>
              <a:t>Agenda</a:t>
            </a:r>
          </a:p>
        </p:txBody>
      </p:sp>
      <p:sp>
        <p:nvSpPr>
          <p:cNvPr id="32" name="TextBox 31">
            <a:extLst>
              <a:ext uri="{FF2B5EF4-FFF2-40B4-BE49-F238E27FC236}">
                <a16:creationId xmlns:a16="http://schemas.microsoft.com/office/drawing/2014/main" id="{4B174546-DCB6-04A6-132B-41429EF1676B}"/>
              </a:ext>
            </a:extLst>
          </p:cNvPr>
          <p:cNvSpPr txBox="1"/>
          <p:nvPr userDrawn="1"/>
        </p:nvSpPr>
        <p:spPr>
          <a:xfrm>
            <a:off x="4114703" y="355085"/>
            <a:ext cx="877874" cy="6247864"/>
          </a:xfrm>
          <a:prstGeom prst="rect">
            <a:avLst/>
          </a:prstGeom>
          <a:noFill/>
        </p:spPr>
        <p:txBody>
          <a:bodyPr wrap="square" rtlCol="0">
            <a:spAutoFit/>
          </a:bodyPr>
          <a:lstStyle/>
          <a:p>
            <a:pPr algn="r"/>
            <a:r>
              <a:rPr lang="en-US" sz="10000" b="1">
                <a:solidFill>
                  <a:srgbClr val="F8F5EE"/>
                </a:solidFill>
                <a:latin typeface="Arial" panose="020B0604020202020204" pitchFamily="34" charset="0"/>
                <a:cs typeface="Arial" panose="020B0604020202020204" pitchFamily="34" charset="0"/>
              </a:rPr>
              <a:t>1</a:t>
            </a:r>
          </a:p>
          <a:p>
            <a:pPr algn="r"/>
            <a:r>
              <a:rPr lang="en-US" sz="10000" b="1">
                <a:solidFill>
                  <a:srgbClr val="F8F5EE"/>
                </a:solidFill>
                <a:latin typeface="Arial" panose="020B0604020202020204" pitchFamily="34" charset="0"/>
                <a:cs typeface="Arial" panose="020B0604020202020204" pitchFamily="34" charset="0"/>
              </a:rPr>
              <a:t>2</a:t>
            </a:r>
          </a:p>
          <a:p>
            <a:pPr algn="r"/>
            <a:r>
              <a:rPr lang="en-US" sz="10000" b="1">
                <a:solidFill>
                  <a:srgbClr val="F8F5EE"/>
                </a:solidFill>
                <a:latin typeface="Arial" panose="020B0604020202020204" pitchFamily="34" charset="0"/>
                <a:cs typeface="Arial" panose="020B0604020202020204" pitchFamily="34" charset="0"/>
              </a:rPr>
              <a:t>3</a:t>
            </a:r>
          </a:p>
          <a:p>
            <a:pPr algn="r"/>
            <a:r>
              <a:rPr lang="en-US" sz="10000" b="1">
                <a:solidFill>
                  <a:srgbClr val="F8F5EE"/>
                </a:solidFill>
                <a:latin typeface="Arial" panose="020B0604020202020204" pitchFamily="34" charset="0"/>
                <a:cs typeface="Arial" panose="020B0604020202020204" pitchFamily="34" charset="0"/>
              </a:rPr>
              <a:t>4</a:t>
            </a:r>
          </a:p>
        </p:txBody>
      </p:sp>
      <p:sp>
        <p:nvSpPr>
          <p:cNvPr id="35" name="Text Placeholder 34">
            <a:extLst>
              <a:ext uri="{FF2B5EF4-FFF2-40B4-BE49-F238E27FC236}">
                <a16:creationId xmlns:a16="http://schemas.microsoft.com/office/drawing/2014/main" id="{854BF4D6-2E68-4B68-7BA8-55AA33B6018C}"/>
              </a:ext>
            </a:extLst>
          </p:cNvPr>
          <p:cNvSpPr>
            <a:spLocks noGrp="1"/>
          </p:cNvSpPr>
          <p:nvPr>
            <p:ph type="body" sz="quarter" idx="18" hasCustomPrompt="1"/>
          </p:nvPr>
        </p:nvSpPr>
        <p:spPr>
          <a:xfrm>
            <a:off x="5343299" y="1258207"/>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2" name="Text Placeholder 34">
            <a:extLst>
              <a:ext uri="{FF2B5EF4-FFF2-40B4-BE49-F238E27FC236}">
                <a16:creationId xmlns:a16="http://schemas.microsoft.com/office/drawing/2014/main" id="{82E55D53-445C-A82A-5583-DB5E22772467}"/>
              </a:ext>
            </a:extLst>
          </p:cNvPr>
          <p:cNvSpPr>
            <a:spLocks noGrp="1"/>
          </p:cNvSpPr>
          <p:nvPr>
            <p:ph type="body" sz="quarter" idx="25" hasCustomPrompt="1"/>
          </p:nvPr>
        </p:nvSpPr>
        <p:spPr>
          <a:xfrm>
            <a:off x="5343299" y="748770"/>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3" name="Text Placeholder 34">
            <a:extLst>
              <a:ext uri="{FF2B5EF4-FFF2-40B4-BE49-F238E27FC236}">
                <a16:creationId xmlns:a16="http://schemas.microsoft.com/office/drawing/2014/main" id="{AEF266E3-F903-A80C-5C5F-0B50546922F4}"/>
              </a:ext>
            </a:extLst>
          </p:cNvPr>
          <p:cNvSpPr>
            <a:spLocks noGrp="1"/>
          </p:cNvSpPr>
          <p:nvPr>
            <p:ph type="body" sz="quarter" idx="26" hasCustomPrompt="1"/>
          </p:nvPr>
        </p:nvSpPr>
        <p:spPr>
          <a:xfrm>
            <a:off x="5343299" y="2811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4" name="Text Placeholder 34">
            <a:extLst>
              <a:ext uri="{FF2B5EF4-FFF2-40B4-BE49-F238E27FC236}">
                <a16:creationId xmlns:a16="http://schemas.microsoft.com/office/drawing/2014/main" id="{C5DF4523-3DDC-A943-B422-E8EA1B8E9460}"/>
              </a:ext>
            </a:extLst>
          </p:cNvPr>
          <p:cNvSpPr>
            <a:spLocks noGrp="1"/>
          </p:cNvSpPr>
          <p:nvPr>
            <p:ph type="body" sz="quarter" idx="27" hasCustomPrompt="1"/>
          </p:nvPr>
        </p:nvSpPr>
        <p:spPr>
          <a:xfrm>
            <a:off x="5343299" y="2301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5" name="Text Placeholder 34">
            <a:extLst>
              <a:ext uri="{FF2B5EF4-FFF2-40B4-BE49-F238E27FC236}">
                <a16:creationId xmlns:a16="http://schemas.microsoft.com/office/drawing/2014/main" id="{B125E707-55D3-5C3C-A240-CF30A96D3DFB}"/>
              </a:ext>
            </a:extLst>
          </p:cNvPr>
          <p:cNvSpPr>
            <a:spLocks noGrp="1"/>
          </p:cNvSpPr>
          <p:nvPr>
            <p:ph type="body" sz="quarter" idx="28" hasCustomPrompt="1"/>
          </p:nvPr>
        </p:nvSpPr>
        <p:spPr>
          <a:xfrm>
            <a:off x="5343299" y="4335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6" name="Text Placeholder 34">
            <a:extLst>
              <a:ext uri="{FF2B5EF4-FFF2-40B4-BE49-F238E27FC236}">
                <a16:creationId xmlns:a16="http://schemas.microsoft.com/office/drawing/2014/main" id="{48603B3D-3387-CAC8-B471-46BC297198C5}"/>
              </a:ext>
            </a:extLst>
          </p:cNvPr>
          <p:cNvSpPr>
            <a:spLocks noGrp="1"/>
          </p:cNvSpPr>
          <p:nvPr>
            <p:ph type="body" sz="quarter" idx="29" hasCustomPrompt="1"/>
          </p:nvPr>
        </p:nvSpPr>
        <p:spPr>
          <a:xfrm>
            <a:off x="5343299" y="3825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7" name="Text Placeholder 34">
            <a:extLst>
              <a:ext uri="{FF2B5EF4-FFF2-40B4-BE49-F238E27FC236}">
                <a16:creationId xmlns:a16="http://schemas.microsoft.com/office/drawing/2014/main" id="{032B679E-3F5F-95F6-A55B-9DF7126833CB}"/>
              </a:ext>
            </a:extLst>
          </p:cNvPr>
          <p:cNvSpPr>
            <a:spLocks noGrp="1"/>
          </p:cNvSpPr>
          <p:nvPr>
            <p:ph type="body" sz="quarter" idx="30" hasCustomPrompt="1"/>
          </p:nvPr>
        </p:nvSpPr>
        <p:spPr>
          <a:xfrm>
            <a:off x="5343299" y="5859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8" name="Text Placeholder 34">
            <a:extLst>
              <a:ext uri="{FF2B5EF4-FFF2-40B4-BE49-F238E27FC236}">
                <a16:creationId xmlns:a16="http://schemas.microsoft.com/office/drawing/2014/main" id="{FB5A8ACE-5B38-C77E-0D0D-02A0DFD6CB2E}"/>
              </a:ext>
            </a:extLst>
          </p:cNvPr>
          <p:cNvSpPr>
            <a:spLocks noGrp="1"/>
          </p:cNvSpPr>
          <p:nvPr>
            <p:ph type="body" sz="quarter" idx="31" hasCustomPrompt="1"/>
          </p:nvPr>
        </p:nvSpPr>
        <p:spPr>
          <a:xfrm>
            <a:off x="5343299" y="5349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Tree>
    <p:extLst>
      <p:ext uri="{BB962C8B-B14F-4D97-AF65-F5344CB8AC3E}">
        <p14:creationId xmlns:p14="http://schemas.microsoft.com/office/powerpoint/2010/main" val="307455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N agenda - light">
    <p:bg>
      <p:bgPr>
        <a:solidFill>
          <a:srgbClr val="F8F5EE"/>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87971CE-C758-0412-5B34-3B4E91E62023}"/>
              </a:ext>
            </a:extLst>
          </p:cNvPr>
          <p:cNvSpPr/>
          <p:nvPr userDrawn="1"/>
        </p:nvSpPr>
        <p:spPr>
          <a:xfrm>
            <a:off x="0" y="0"/>
            <a:ext cx="2592043" cy="6858000"/>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2A512C-5A8E-105C-4716-12C5DAAB0A0C}"/>
              </a:ext>
            </a:extLst>
          </p:cNvPr>
          <p:cNvSpPr/>
          <p:nvPr userDrawn="1"/>
        </p:nvSpPr>
        <p:spPr>
          <a:xfrm>
            <a:off x="2592043" y="0"/>
            <a:ext cx="9876401" cy="6858000"/>
          </a:xfrm>
          <a:prstGeom prst="rect">
            <a:avLst/>
          </a:prstGeom>
          <a:solidFill>
            <a:srgbClr val="F8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8811A-A514-C171-B0E6-B3B492098A04}"/>
              </a:ext>
            </a:extLst>
          </p:cNvPr>
          <p:cNvSpPr txBox="1"/>
          <p:nvPr userDrawn="1"/>
        </p:nvSpPr>
        <p:spPr>
          <a:xfrm rot="16200000">
            <a:off x="-2499332" y="1961272"/>
            <a:ext cx="7399322" cy="2739211"/>
          </a:xfrm>
          <a:prstGeom prst="rect">
            <a:avLst/>
          </a:prstGeom>
          <a:noFill/>
        </p:spPr>
        <p:txBody>
          <a:bodyPr wrap="square" rtlCol="0">
            <a:spAutoFit/>
          </a:bodyPr>
          <a:lstStyle/>
          <a:p>
            <a:r>
              <a:rPr lang="en-US" sz="17300">
                <a:solidFill>
                  <a:schemeClr val="bg1">
                    <a:alpha val="14000"/>
                  </a:schemeClr>
                </a:solidFill>
                <a:latin typeface="Georgia" panose="02040502050405020303" pitchFamily="18" charset="0"/>
                <a:cs typeface="Times New Roman" panose="02020603050405020304" pitchFamily="18" charset="0"/>
              </a:rPr>
              <a:t>agenda</a:t>
            </a:r>
          </a:p>
        </p:txBody>
      </p:sp>
      <p:sp>
        <p:nvSpPr>
          <p:cNvPr id="23" name="Text Placeholder 22">
            <a:extLst>
              <a:ext uri="{FF2B5EF4-FFF2-40B4-BE49-F238E27FC236}">
                <a16:creationId xmlns:a16="http://schemas.microsoft.com/office/drawing/2014/main" id="{7765373D-100E-8EBC-68D5-FBDF1AE0F77D}"/>
              </a:ext>
            </a:extLst>
          </p:cNvPr>
          <p:cNvSpPr>
            <a:spLocks noGrp="1"/>
          </p:cNvSpPr>
          <p:nvPr>
            <p:ph type="body" sz="quarter" idx="10"/>
          </p:nvPr>
        </p:nvSpPr>
        <p:spPr>
          <a:xfrm>
            <a:off x="3192463" y="812800"/>
            <a:ext cx="8824912" cy="5143500"/>
          </a:xfrm>
        </p:spPr>
        <p:txBody>
          <a:bodyPr/>
          <a:lstStyle>
            <a:lvl1pPr marL="457200" indent="-457200">
              <a:buClr>
                <a:srgbClr val="416FB0"/>
              </a:buClr>
              <a:buFont typeface="+mj-lt"/>
              <a:buAutoNum type="arabicPeriod"/>
              <a:defRPr>
                <a:solidFill>
                  <a:schemeClr val="tx1"/>
                </a:solidFill>
              </a:defRPr>
            </a:lvl1pPr>
            <a:lvl2pPr marL="914400" indent="-457200">
              <a:buClr>
                <a:srgbClr val="416FB0"/>
              </a:buClr>
              <a:buFont typeface="+mj-lt"/>
              <a:buAutoNum type="arabicPeriod"/>
              <a:defRPr>
                <a:solidFill>
                  <a:schemeClr val="tx1"/>
                </a:solidFill>
              </a:defRPr>
            </a:lvl2pPr>
            <a:lvl3pPr marL="1257300" indent="-342900">
              <a:buClr>
                <a:srgbClr val="416FB0"/>
              </a:buClr>
              <a:buFont typeface="+mj-lt"/>
              <a:buAutoNum type="arabicPeriod"/>
              <a:defRPr>
                <a:solidFill>
                  <a:schemeClr val="tx1"/>
                </a:solidFill>
              </a:defRPr>
            </a:lvl3pPr>
            <a:lvl4pPr marL="1714500" indent="-342900">
              <a:buClr>
                <a:srgbClr val="416FB0"/>
              </a:buClr>
              <a:buFont typeface="+mj-lt"/>
              <a:buAutoNum type="arabicPeriod"/>
              <a:defRPr>
                <a:solidFill>
                  <a:schemeClr val="tx1"/>
                </a:solidFill>
              </a:defRPr>
            </a:lvl4pPr>
            <a:lvl5pPr marL="2171700" indent="-342900">
              <a:buClr>
                <a:srgbClr val="416FB0"/>
              </a:buClr>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AA992B4-F82E-530A-2E60-D6FD52AA89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9048" y="5699947"/>
            <a:ext cx="1842952" cy="989184"/>
          </a:xfrm>
          <a:prstGeom prst="rect">
            <a:avLst/>
          </a:prstGeom>
        </p:spPr>
      </p:pic>
    </p:spTree>
    <p:extLst>
      <p:ext uri="{BB962C8B-B14F-4D97-AF65-F5344CB8AC3E}">
        <p14:creationId xmlns:p14="http://schemas.microsoft.com/office/powerpoint/2010/main" val="190189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ext box">
    <p:bg>
      <p:bgPr>
        <a:solidFill>
          <a:srgbClr val="F8F5E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516" y="1219200"/>
            <a:ext cx="10972800" cy="4648201"/>
          </a:xfrm>
        </p:spPr>
        <p:txBody>
          <a:bodyPr>
            <a:normAutofit/>
          </a:bodyPr>
          <a:lstStyle>
            <a:lvl1pPr>
              <a:defRPr sz="2400">
                <a:latin typeface="+mn-lt"/>
                <a:ea typeface="Verdana" panose="020B0604030504040204" pitchFamily="34" charset="0"/>
                <a:cs typeface="Verdana" panose="020B0604030504040204" pitchFamily="34" charset="0"/>
              </a:defRPr>
            </a:lvl1pPr>
            <a:lvl2pPr marL="742950" indent="-285750">
              <a:buFont typeface="Courier New" panose="02070309020205020404" pitchFamily="49" charset="0"/>
              <a:buChar char="o"/>
              <a:defRPr sz="2000">
                <a:latin typeface="+mn-lt"/>
                <a:ea typeface="Verdana" panose="020B0604030504040204" pitchFamily="34" charset="0"/>
                <a:cs typeface="Verdana" panose="020B0604030504040204" pitchFamily="34" charset="0"/>
              </a:defRPr>
            </a:lvl2pPr>
            <a:lvl3pPr>
              <a:defRPr sz="1800">
                <a:latin typeface="+mn-lt"/>
                <a:ea typeface="Verdana" panose="020B0604030504040204" pitchFamily="34" charset="0"/>
                <a:cs typeface="Verdana" panose="020B0604030504040204" pitchFamily="34" charset="0"/>
              </a:defRPr>
            </a:lvl3pPr>
            <a:lvl4pPr>
              <a:defRPr sz="1600">
                <a:latin typeface="+mn-lt"/>
                <a:ea typeface="Verdana" panose="020B0604030504040204" pitchFamily="34" charset="0"/>
                <a:cs typeface="Verdana" panose="020B0604030504040204" pitchFamily="34" charset="0"/>
              </a:defRPr>
            </a:lvl4pPr>
            <a:lvl5pPr>
              <a:defRPr sz="1600">
                <a:latin typeface="+mn-lt"/>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AFB166F3-AC9E-45C3-9FBE-93B50965C5E7}"/>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15" name="Slide Number Placeholder 22">
            <a:extLst>
              <a:ext uri="{FF2B5EF4-FFF2-40B4-BE49-F238E27FC236}">
                <a16:creationId xmlns:a16="http://schemas.microsoft.com/office/drawing/2014/main" id="{19B8EBAA-E44F-997B-0D64-7D540F8E533A}"/>
              </a:ext>
            </a:extLst>
          </p:cNvPr>
          <p:cNvSpPr>
            <a:spLocks noGrp="1"/>
          </p:cNvSpPr>
          <p:nvPr>
            <p:ph type="sldNum" sz="quarter" idx="12"/>
          </p:nvPr>
        </p:nvSpPr>
        <p:spPr>
          <a:xfrm>
            <a:off x="11695206" y="6428967"/>
            <a:ext cx="2844800" cy="365125"/>
          </a:xfrm>
        </p:spPr>
        <p:txBody>
          <a:bodyPr/>
          <a:lstStyle>
            <a:lvl1pPr algn="l">
              <a:defRPr sz="1000">
                <a:solidFill>
                  <a:srgbClr val="084F2E"/>
                </a:solidFill>
              </a:defRPr>
            </a:lvl1pPr>
          </a:lstStyle>
          <a:p>
            <a:fld id="{7B8B4CB5-6F71-40EF-BF8A-0556FABA82B2}" type="slidenum">
              <a:rPr lang="en-US" smtClean="0"/>
              <a:pPr/>
              <a:t>‹#›</a:t>
            </a:fld>
            <a:endParaRPr lang="en-US"/>
          </a:p>
        </p:txBody>
      </p:sp>
      <p:sp>
        <p:nvSpPr>
          <p:cNvPr id="2" name="Footer Placeholder 4">
            <a:extLst>
              <a:ext uri="{FF2B5EF4-FFF2-40B4-BE49-F238E27FC236}">
                <a16:creationId xmlns:a16="http://schemas.microsoft.com/office/drawing/2014/main" id="{AECB06C1-0966-5F9A-7EBD-5CDFBA406B01}"/>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4" name="Slide Number Placeholder 22">
            <a:extLst>
              <a:ext uri="{FF2B5EF4-FFF2-40B4-BE49-F238E27FC236}">
                <a16:creationId xmlns:a16="http://schemas.microsoft.com/office/drawing/2014/main" id="{903BE6C5-134B-3179-51FA-04E1A98CB1E0}"/>
              </a:ext>
            </a:extLst>
          </p:cNvPr>
          <p:cNvSpPr txBox="1">
            <a:spLocks/>
          </p:cNvSpPr>
          <p:nvPr userDrawn="1"/>
        </p:nvSpPr>
        <p:spPr>
          <a:xfrm>
            <a:off x="11695206" y="6428967"/>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8B4CB5-6F71-40EF-BF8A-0556FABA82B2}" type="slidenum">
              <a:rPr lang="en-US" smtClean="0"/>
              <a:pPr/>
              <a:t>‹#›</a:t>
            </a:fld>
            <a:endParaRPr lang="en-US"/>
          </a:p>
        </p:txBody>
      </p:sp>
      <p:pic>
        <p:nvPicPr>
          <p:cNvPr id="5" name="Graphic 4">
            <a:extLst>
              <a:ext uri="{FF2B5EF4-FFF2-40B4-BE49-F238E27FC236}">
                <a16:creationId xmlns:a16="http://schemas.microsoft.com/office/drawing/2014/main" id="{E781AC3A-3293-59D8-45DD-364E03AB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62108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s">
    <p:bg>
      <p:bgPr>
        <a:solidFill>
          <a:srgbClr val="F8F5EE"/>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EA9FB8-1665-47D1-B1A2-27D040168133}"/>
              </a:ext>
            </a:extLst>
          </p:cNvPr>
          <p:cNvSpPr>
            <a:spLocks noGrp="1"/>
          </p:cNvSpPr>
          <p:nvPr>
            <p:ph type="body" sz="quarter" idx="13"/>
          </p:nvPr>
        </p:nvSpPr>
        <p:spPr>
          <a:xfrm>
            <a:off x="609599" y="1981200"/>
            <a:ext cx="5382705"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AE7E7E6-1F7D-42BE-9D80-8E3278A225C9}"/>
              </a:ext>
            </a:extLst>
          </p:cNvPr>
          <p:cNvSpPr>
            <a:spLocks noGrp="1"/>
          </p:cNvSpPr>
          <p:nvPr>
            <p:ph type="body" sz="quarter" idx="16" hasCustomPrompt="1"/>
          </p:nvPr>
        </p:nvSpPr>
        <p:spPr>
          <a:xfrm>
            <a:off x="609599" y="1363817"/>
            <a:ext cx="5382705" cy="457200"/>
          </a:xfrm>
        </p:spPr>
        <p:txBody>
          <a:bodyPr/>
          <a:lstStyle>
            <a:lvl1pPr marL="0" indent="0" algn="ctr">
              <a:buNone/>
              <a:defRPr sz="1800" b="1">
                <a:solidFill>
                  <a:srgbClr val="094F2E"/>
                </a:solidFill>
              </a:defRPr>
            </a:lvl1pPr>
          </a:lstStyle>
          <a:p>
            <a:pPr lvl="0"/>
            <a:r>
              <a:rPr lang="en-US"/>
              <a:t>HEADER</a:t>
            </a:r>
          </a:p>
        </p:txBody>
      </p:sp>
      <p:cxnSp>
        <p:nvCxnSpPr>
          <p:cNvPr id="12" name="Straight Connector 11">
            <a:extLst>
              <a:ext uri="{FF2B5EF4-FFF2-40B4-BE49-F238E27FC236}">
                <a16:creationId xmlns:a16="http://schemas.microsoft.com/office/drawing/2014/main" id="{8A90A1DF-1EE7-BDB9-4AD6-1039665D944A}"/>
              </a:ext>
            </a:extLst>
          </p:cNvPr>
          <p:cNvCxnSpPr>
            <a:cxnSpLocks/>
          </p:cNvCxnSpPr>
          <p:nvPr userDrawn="1"/>
        </p:nvCxnSpPr>
        <p:spPr>
          <a:xfrm>
            <a:off x="609600" y="1821017"/>
            <a:ext cx="5382704" cy="0"/>
          </a:xfrm>
          <a:prstGeom prst="line">
            <a:avLst/>
          </a:prstGeom>
          <a:ln w="22225">
            <a:solidFill>
              <a:srgbClr val="094F2E"/>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A32B442-A832-D3C7-5993-7CF0791D3C48}"/>
              </a:ext>
            </a:extLst>
          </p:cNvPr>
          <p:cNvSpPr>
            <a:spLocks noGrp="1"/>
          </p:cNvSpPr>
          <p:nvPr>
            <p:ph type="body" sz="quarter" idx="17"/>
          </p:nvPr>
        </p:nvSpPr>
        <p:spPr>
          <a:xfrm>
            <a:off x="6138861" y="1981200"/>
            <a:ext cx="5382705"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FC57080A-AF6E-AA1F-FDD8-F2FEB807F0C1}"/>
              </a:ext>
            </a:extLst>
          </p:cNvPr>
          <p:cNvSpPr>
            <a:spLocks noGrp="1"/>
          </p:cNvSpPr>
          <p:nvPr>
            <p:ph type="body" sz="quarter" idx="18" hasCustomPrompt="1"/>
          </p:nvPr>
        </p:nvSpPr>
        <p:spPr>
          <a:xfrm>
            <a:off x="6138861" y="1363817"/>
            <a:ext cx="5382705" cy="457200"/>
          </a:xfrm>
        </p:spPr>
        <p:txBody>
          <a:bodyPr/>
          <a:lstStyle>
            <a:lvl1pPr marL="0" indent="0" algn="ctr">
              <a:buNone/>
              <a:defRPr sz="1800" b="1">
                <a:solidFill>
                  <a:srgbClr val="094F2E"/>
                </a:solidFill>
              </a:defRPr>
            </a:lvl1pPr>
          </a:lstStyle>
          <a:p>
            <a:pPr lvl="0"/>
            <a:r>
              <a:rPr lang="en-US"/>
              <a:t>HEADER</a:t>
            </a:r>
          </a:p>
        </p:txBody>
      </p:sp>
      <p:cxnSp>
        <p:nvCxnSpPr>
          <p:cNvPr id="18" name="Straight Connector 17">
            <a:extLst>
              <a:ext uri="{FF2B5EF4-FFF2-40B4-BE49-F238E27FC236}">
                <a16:creationId xmlns:a16="http://schemas.microsoft.com/office/drawing/2014/main" id="{767BE936-4986-D453-D7AE-25EA7218DE18}"/>
              </a:ext>
            </a:extLst>
          </p:cNvPr>
          <p:cNvCxnSpPr>
            <a:cxnSpLocks/>
          </p:cNvCxnSpPr>
          <p:nvPr userDrawn="1"/>
        </p:nvCxnSpPr>
        <p:spPr>
          <a:xfrm>
            <a:off x="6138862" y="1821017"/>
            <a:ext cx="5382704" cy="0"/>
          </a:xfrm>
          <a:prstGeom prst="line">
            <a:avLst/>
          </a:prstGeom>
          <a:ln w="22225">
            <a:solidFill>
              <a:srgbClr val="094F2E"/>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1D6FB6B-970A-A1E0-9858-475556AE8E2D}"/>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2" name="Footer Placeholder 4">
            <a:extLst>
              <a:ext uri="{FF2B5EF4-FFF2-40B4-BE49-F238E27FC236}">
                <a16:creationId xmlns:a16="http://schemas.microsoft.com/office/drawing/2014/main" id="{F8890188-AEB0-BEFE-C3BF-E9BBB36AE23B}"/>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3" name="Slide Number Placeholder 22">
            <a:extLst>
              <a:ext uri="{FF2B5EF4-FFF2-40B4-BE49-F238E27FC236}">
                <a16:creationId xmlns:a16="http://schemas.microsoft.com/office/drawing/2014/main" id="{7B570CA4-63EE-9990-B1C8-AC6A66FD98C5}"/>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B22C52F-53E3-C145-B377-805EEE850D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170965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lumns">
    <p:bg>
      <p:bgPr>
        <a:solidFill>
          <a:srgbClr val="F8F5EE"/>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EA9FB8-1665-47D1-B1A2-27D040168133}"/>
              </a:ext>
            </a:extLst>
          </p:cNvPr>
          <p:cNvSpPr>
            <a:spLocks noGrp="1"/>
          </p:cNvSpPr>
          <p:nvPr>
            <p:ph type="body" sz="quarter" idx="13"/>
          </p:nvPr>
        </p:nvSpPr>
        <p:spPr>
          <a:xfrm>
            <a:off x="60960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20" name="Text Placeholder 5">
            <a:extLst>
              <a:ext uri="{FF2B5EF4-FFF2-40B4-BE49-F238E27FC236}">
                <a16:creationId xmlns:a16="http://schemas.microsoft.com/office/drawing/2014/main" id="{34488159-7A4A-45DA-84E8-049F681838C9}"/>
              </a:ext>
            </a:extLst>
          </p:cNvPr>
          <p:cNvSpPr>
            <a:spLocks noGrp="1"/>
          </p:cNvSpPr>
          <p:nvPr>
            <p:ph type="body" sz="quarter" idx="14"/>
          </p:nvPr>
        </p:nvSpPr>
        <p:spPr>
          <a:xfrm>
            <a:off x="435864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072B16B4-6A08-4494-8145-03712D42AEE3}"/>
              </a:ext>
            </a:extLst>
          </p:cNvPr>
          <p:cNvSpPr>
            <a:spLocks noGrp="1"/>
          </p:cNvSpPr>
          <p:nvPr>
            <p:ph type="body" sz="quarter" idx="15"/>
          </p:nvPr>
        </p:nvSpPr>
        <p:spPr>
          <a:xfrm>
            <a:off x="810768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AE7E7E6-1F7D-42BE-9D80-8E3278A225C9}"/>
              </a:ext>
            </a:extLst>
          </p:cNvPr>
          <p:cNvSpPr>
            <a:spLocks noGrp="1"/>
          </p:cNvSpPr>
          <p:nvPr>
            <p:ph type="body" sz="quarter" idx="16" hasCustomPrompt="1"/>
          </p:nvPr>
        </p:nvSpPr>
        <p:spPr>
          <a:xfrm>
            <a:off x="838200" y="1363817"/>
            <a:ext cx="2895600" cy="457200"/>
          </a:xfrm>
        </p:spPr>
        <p:txBody>
          <a:bodyPr/>
          <a:lstStyle>
            <a:lvl1pPr marL="0" indent="0" algn="ctr">
              <a:buNone/>
              <a:defRPr sz="1800" b="1">
                <a:solidFill>
                  <a:srgbClr val="416FB0"/>
                </a:solidFill>
              </a:defRPr>
            </a:lvl1pPr>
          </a:lstStyle>
          <a:p>
            <a:pPr lvl="0"/>
            <a:r>
              <a:rPr lang="en-US"/>
              <a:t>HEADER</a:t>
            </a:r>
          </a:p>
        </p:txBody>
      </p:sp>
      <p:sp>
        <p:nvSpPr>
          <p:cNvPr id="24" name="Text Placeholder 7">
            <a:extLst>
              <a:ext uri="{FF2B5EF4-FFF2-40B4-BE49-F238E27FC236}">
                <a16:creationId xmlns:a16="http://schemas.microsoft.com/office/drawing/2014/main" id="{4EA3FDD5-B761-44AE-99DB-DC6D0840CCF6}"/>
              </a:ext>
            </a:extLst>
          </p:cNvPr>
          <p:cNvSpPr>
            <a:spLocks noGrp="1"/>
          </p:cNvSpPr>
          <p:nvPr>
            <p:ph type="body" sz="quarter" idx="17" hasCustomPrompt="1"/>
          </p:nvPr>
        </p:nvSpPr>
        <p:spPr>
          <a:xfrm>
            <a:off x="4638136" y="1353504"/>
            <a:ext cx="2895600" cy="457200"/>
          </a:xfrm>
        </p:spPr>
        <p:txBody>
          <a:bodyPr/>
          <a:lstStyle>
            <a:lvl1pPr marL="0" indent="0" algn="ctr">
              <a:buNone/>
              <a:defRPr sz="1800" b="1">
                <a:solidFill>
                  <a:srgbClr val="416FB0"/>
                </a:solidFill>
              </a:defRPr>
            </a:lvl1pPr>
          </a:lstStyle>
          <a:p>
            <a:pPr lvl="0"/>
            <a:r>
              <a:rPr lang="en-US"/>
              <a:t>HEADER</a:t>
            </a:r>
          </a:p>
        </p:txBody>
      </p:sp>
      <p:sp>
        <p:nvSpPr>
          <p:cNvPr id="25" name="Text Placeholder 7">
            <a:extLst>
              <a:ext uri="{FF2B5EF4-FFF2-40B4-BE49-F238E27FC236}">
                <a16:creationId xmlns:a16="http://schemas.microsoft.com/office/drawing/2014/main" id="{43C7D2C3-F532-496B-9F24-D52D683850B1}"/>
              </a:ext>
            </a:extLst>
          </p:cNvPr>
          <p:cNvSpPr>
            <a:spLocks noGrp="1"/>
          </p:cNvSpPr>
          <p:nvPr>
            <p:ph type="body" sz="quarter" idx="18" hasCustomPrompt="1"/>
          </p:nvPr>
        </p:nvSpPr>
        <p:spPr>
          <a:xfrm>
            <a:off x="8397240" y="1353504"/>
            <a:ext cx="2895600" cy="457200"/>
          </a:xfrm>
        </p:spPr>
        <p:txBody>
          <a:bodyPr/>
          <a:lstStyle>
            <a:lvl1pPr marL="0" indent="0" algn="ctr">
              <a:buNone/>
              <a:defRPr sz="1800" b="1">
                <a:solidFill>
                  <a:srgbClr val="416FB0"/>
                </a:solidFill>
              </a:defRPr>
            </a:lvl1pPr>
          </a:lstStyle>
          <a:p>
            <a:pPr lvl="0"/>
            <a:r>
              <a:rPr lang="en-US"/>
              <a:t>HEADER</a:t>
            </a:r>
          </a:p>
        </p:txBody>
      </p:sp>
      <p:cxnSp>
        <p:nvCxnSpPr>
          <p:cNvPr id="12" name="Straight Connector 11">
            <a:extLst>
              <a:ext uri="{FF2B5EF4-FFF2-40B4-BE49-F238E27FC236}">
                <a16:creationId xmlns:a16="http://schemas.microsoft.com/office/drawing/2014/main" id="{8A90A1DF-1EE7-BDB9-4AD6-1039665D944A}"/>
              </a:ext>
            </a:extLst>
          </p:cNvPr>
          <p:cNvCxnSpPr/>
          <p:nvPr userDrawn="1"/>
        </p:nvCxnSpPr>
        <p:spPr>
          <a:xfrm>
            <a:off x="60960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B1E9E5-8833-2C1C-F5D9-E7A812330A0D}"/>
              </a:ext>
            </a:extLst>
          </p:cNvPr>
          <p:cNvCxnSpPr/>
          <p:nvPr userDrawn="1"/>
        </p:nvCxnSpPr>
        <p:spPr>
          <a:xfrm>
            <a:off x="435864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522C62-6C7B-B30C-967A-446E1AEE1C03}"/>
              </a:ext>
            </a:extLst>
          </p:cNvPr>
          <p:cNvCxnSpPr/>
          <p:nvPr userDrawn="1"/>
        </p:nvCxnSpPr>
        <p:spPr>
          <a:xfrm>
            <a:off x="810768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AF28DFD-2B0F-9B96-3AFE-190E40132943}"/>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16" name="Footer Placeholder 4">
            <a:extLst>
              <a:ext uri="{FF2B5EF4-FFF2-40B4-BE49-F238E27FC236}">
                <a16:creationId xmlns:a16="http://schemas.microsoft.com/office/drawing/2014/main" id="{D0FA3DC6-E017-0D01-1C24-3CD4CD8D44BD}"/>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4" name="Slide Number Placeholder 22">
            <a:extLst>
              <a:ext uri="{FF2B5EF4-FFF2-40B4-BE49-F238E27FC236}">
                <a16:creationId xmlns:a16="http://schemas.microsoft.com/office/drawing/2014/main" id="{832F8186-0BB7-F3A2-DD9E-D949596C9314}"/>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5" name="Graphic 4">
            <a:extLst>
              <a:ext uri="{FF2B5EF4-FFF2-40B4-BE49-F238E27FC236}">
                <a16:creationId xmlns:a16="http://schemas.microsoft.com/office/drawing/2014/main" id="{39437673-F298-8B55-BD5F-D7B72CD1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1382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8F5EE"/>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659199-D442-D77F-B6CF-3DB6C6000D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0475" y="648430"/>
            <a:ext cx="4032728" cy="5565946"/>
          </a:xfrm>
          <a:prstGeom prst="rect">
            <a:avLst/>
          </a:prstGeom>
        </p:spPr>
      </p:pic>
      <p:pic>
        <p:nvPicPr>
          <p:cNvPr id="13" name="Graphic 12">
            <a:extLst>
              <a:ext uri="{FF2B5EF4-FFF2-40B4-BE49-F238E27FC236}">
                <a16:creationId xmlns:a16="http://schemas.microsoft.com/office/drawing/2014/main" id="{24E8F441-839B-F34D-10E2-96E4A2F729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1725" y="579868"/>
            <a:ext cx="4141759" cy="5716429"/>
          </a:xfrm>
          <a:prstGeom prst="rect">
            <a:avLst/>
          </a:prstGeom>
        </p:spPr>
      </p:pic>
      <p:sp>
        <p:nvSpPr>
          <p:cNvPr id="8" name="Text Placeholder 7">
            <a:extLst>
              <a:ext uri="{FF2B5EF4-FFF2-40B4-BE49-F238E27FC236}">
                <a16:creationId xmlns:a16="http://schemas.microsoft.com/office/drawing/2014/main" id="{F46DF32C-5F73-8A8B-B871-A417A15F6495}"/>
              </a:ext>
            </a:extLst>
          </p:cNvPr>
          <p:cNvSpPr>
            <a:spLocks noGrp="1"/>
          </p:cNvSpPr>
          <p:nvPr userDrawn="1">
            <p:ph type="body" sz="quarter" idx="13" hasCustomPrompt="1"/>
          </p:nvPr>
        </p:nvSpPr>
        <p:spPr>
          <a:xfrm>
            <a:off x="5961530" y="2256815"/>
            <a:ext cx="5786438" cy="3417888"/>
          </a:xfrm>
        </p:spPr>
        <p:txBody>
          <a:bodyPr/>
          <a:lstStyle>
            <a:lvl1pPr marL="0" indent="0">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500">
                <a:solidFill>
                  <a:srgbClr val="222222"/>
                </a:solidFill>
              </a:rPr>
              <a:t>Lorem ipsum dolor sit </a:t>
            </a:r>
            <a:r>
              <a:rPr lang="en-US" sz="2500" err="1">
                <a:solidFill>
                  <a:srgbClr val="222222"/>
                </a:solidFill>
              </a:rPr>
              <a:t>amet</a:t>
            </a:r>
            <a:r>
              <a:rPr lang="en-US" sz="2500">
                <a:solidFill>
                  <a:srgbClr val="222222"/>
                </a:solidFill>
              </a:rPr>
              <a:t>, </a:t>
            </a:r>
            <a:r>
              <a:rPr lang="en-US" sz="2500" err="1">
                <a:solidFill>
                  <a:srgbClr val="222222"/>
                </a:solidFill>
              </a:rPr>
              <a:t>consectetur</a:t>
            </a:r>
            <a:r>
              <a:rPr lang="en-US" sz="2500">
                <a:solidFill>
                  <a:srgbClr val="222222"/>
                </a:solidFill>
              </a:rPr>
              <a:t> </a:t>
            </a:r>
            <a:r>
              <a:rPr lang="en-US" sz="2500" err="1">
                <a:solidFill>
                  <a:srgbClr val="222222"/>
                </a:solidFill>
              </a:rPr>
              <a:t>adipiscing</a:t>
            </a:r>
            <a:r>
              <a:rPr lang="en-US" sz="2500">
                <a:solidFill>
                  <a:srgbClr val="222222"/>
                </a:solidFill>
              </a:rPr>
              <a:t> </a:t>
            </a:r>
            <a:r>
              <a:rPr lang="en-US" sz="2500" err="1">
                <a:solidFill>
                  <a:srgbClr val="222222"/>
                </a:solidFill>
              </a:rPr>
              <a:t>elit</a:t>
            </a:r>
            <a:r>
              <a:rPr lang="en-US" sz="2500">
                <a:solidFill>
                  <a:srgbClr val="222222"/>
                </a:solidFill>
              </a:rPr>
              <a:t>, sed do </a:t>
            </a:r>
            <a:r>
              <a:rPr lang="en-US" sz="2500" err="1">
                <a:solidFill>
                  <a:srgbClr val="222222"/>
                </a:solidFill>
              </a:rPr>
              <a:t>eiusmod</a:t>
            </a:r>
            <a:r>
              <a:rPr lang="en-US" sz="2500">
                <a:solidFill>
                  <a:srgbClr val="222222"/>
                </a:solidFill>
              </a:rPr>
              <a:t> </a:t>
            </a:r>
            <a:r>
              <a:rPr lang="en-US" sz="2500" err="1">
                <a:solidFill>
                  <a:srgbClr val="222222"/>
                </a:solidFill>
              </a:rPr>
              <a:t>tempor</a:t>
            </a:r>
            <a:r>
              <a:rPr lang="en-US" sz="2500">
                <a:solidFill>
                  <a:srgbClr val="222222"/>
                </a:solidFill>
              </a:rPr>
              <a:t> </a:t>
            </a:r>
            <a:r>
              <a:rPr lang="en-US" sz="2500" err="1">
                <a:solidFill>
                  <a:srgbClr val="222222"/>
                </a:solidFill>
              </a:rPr>
              <a:t>incididunt</a:t>
            </a:r>
            <a:r>
              <a:rPr lang="en-US" sz="2500">
                <a:solidFill>
                  <a:srgbClr val="222222"/>
                </a:solidFill>
              </a:rPr>
              <a:t> </a:t>
            </a:r>
            <a:r>
              <a:rPr lang="en-US" sz="2500" err="1">
                <a:solidFill>
                  <a:srgbClr val="222222"/>
                </a:solidFill>
              </a:rPr>
              <a:t>ut</a:t>
            </a:r>
            <a:r>
              <a:rPr lang="en-US" sz="2500">
                <a:solidFill>
                  <a:srgbClr val="222222"/>
                </a:solidFill>
              </a:rPr>
              <a:t> labore et dolore magna </a:t>
            </a:r>
            <a:r>
              <a:rPr lang="en-US" sz="2500" err="1">
                <a:solidFill>
                  <a:srgbClr val="222222"/>
                </a:solidFill>
              </a:rPr>
              <a:t>aliqua</a:t>
            </a:r>
            <a:r>
              <a:rPr lang="en-US" sz="2500">
                <a:solidFill>
                  <a:srgbClr val="222222"/>
                </a:solidFill>
              </a:rPr>
              <a:t>. Ut </a:t>
            </a:r>
            <a:r>
              <a:rPr lang="en-US" sz="2500" err="1">
                <a:solidFill>
                  <a:srgbClr val="222222"/>
                </a:solidFill>
              </a:rPr>
              <a:t>enim</a:t>
            </a:r>
            <a:r>
              <a:rPr lang="en-US" sz="2500">
                <a:solidFill>
                  <a:srgbClr val="222222"/>
                </a:solidFill>
              </a:rPr>
              <a:t> ad minim </a:t>
            </a:r>
            <a:r>
              <a:rPr lang="en-US" sz="2500" err="1">
                <a:solidFill>
                  <a:srgbClr val="222222"/>
                </a:solidFill>
              </a:rPr>
              <a:t>veniam</a:t>
            </a:r>
            <a:r>
              <a:rPr lang="en-US" sz="2500">
                <a:solidFill>
                  <a:srgbClr val="222222"/>
                </a:solidFill>
              </a:rPr>
              <a:t>, </a:t>
            </a:r>
            <a:r>
              <a:rPr lang="en-US" sz="2500" err="1">
                <a:solidFill>
                  <a:srgbClr val="222222"/>
                </a:solidFill>
              </a:rPr>
              <a:t>quis</a:t>
            </a:r>
            <a:r>
              <a:rPr lang="en-US" sz="2500">
                <a:solidFill>
                  <a:srgbClr val="222222"/>
                </a:solidFill>
              </a:rPr>
              <a:t> </a:t>
            </a:r>
            <a:r>
              <a:rPr lang="en-US" sz="2500" err="1">
                <a:solidFill>
                  <a:srgbClr val="222222"/>
                </a:solidFill>
              </a:rPr>
              <a:t>nostrud</a:t>
            </a:r>
            <a:r>
              <a:rPr lang="en-US" sz="2500">
                <a:solidFill>
                  <a:srgbClr val="222222"/>
                </a:solidFill>
              </a:rPr>
              <a:t> exercitation </a:t>
            </a:r>
            <a:r>
              <a:rPr lang="en-US" sz="2500" err="1">
                <a:solidFill>
                  <a:srgbClr val="222222"/>
                </a:solidFill>
              </a:rPr>
              <a:t>ullamco</a:t>
            </a:r>
            <a:r>
              <a:rPr lang="en-US" sz="2500">
                <a:solidFill>
                  <a:srgbClr val="222222"/>
                </a:solidFill>
              </a:rPr>
              <a:t> </a:t>
            </a:r>
            <a:r>
              <a:rPr lang="en-US" sz="2500" err="1">
                <a:solidFill>
                  <a:srgbClr val="222222"/>
                </a:solidFill>
              </a:rPr>
              <a:t>laboris</a:t>
            </a:r>
            <a:r>
              <a:rPr lang="en-US" sz="2500">
                <a:solidFill>
                  <a:srgbClr val="222222"/>
                </a:solidFill>
              </a:rPr>
              <a:t> nisi </a:t>
            </a:r>
            <a:r>
              <a:rPr lang="en-US" sz="2500" err="1">
                <a:solidFill>
                  <a:srgbClr val="222222"/>
                </a:solidFill>
              </a:rPr>
              <a:t>ut</a:t>
            </a:r>
            <a:r>
              <a:rPr lang="en-US" sz="2500">
                <a:solidFill>
                  <a:srgbClr val="222222"/>
                </a:solidFill>
              </a:rPr>
              <a:t> </a:t>
            </a:r>
            <a:r>
              <a:rPr lang="en-US" sz="2500" err="1">
                <a:solidFill>
                  <a:srgbClr val="222222"/>
                </a:solidFill>
              </a:rPr>
              <a:t>aliquip</a:t>
            </a:r>
            <a:r>
              <a:rPr lang="en-US" sz="2500">
                <a:solidFill>
                  <a:srgbClr val="222222"/>
                </a:solidFill>
              </a:rPr>
              <a:t> ex </a:t>
            </a:r>
            <a:r>
              <a:rPr lang="en-US" sz="2500" err="1">
                <a:solidFill>
                  <a:srgbClr val="222222"/>
                </a:solidFill>
              </a:rPr>
              <a:t>ea</a:t>
            </a:r>
            <a:r>
              <a:rPr lang="en-US" sz="2500">
                <a:solidFill>
                  <a:srgbClr val="222222"/>
                </a:solidFill>
              </a:rPr>
              <a:t> </a:t>
            </a:r>
            <a:r>
              <a:rPr lang="en-US" sz="2500" err="1">
                <a:solidFill>
                  <a:srgbClr val="222222"/>
                </a:solidFill>
              </a:rPr>
              <a:t>commodo</a:t>
            </a:r>
            <a:r>
              <a:rPr lang="en-US" sz="2500">
                <a:solidFill>
                  <a:srgbClr val="222222"/>
                </a:solidFill>
              </a:rPr>
              <a:t> </a:t>
            </a:r>
            <a:r>
              <a:rPr lang="en-US" sz="2500" err="1">
                <a:solidFill>
                  <a:srgbClr val="222222"/>
                </a:solidFill>
              </a:rPr>
              <a:t>consequat</a:t>
            </a:r>
            <a:endParaRPr lang="en-US" sz="2500">
              <a:solidFill>
                <a:srgbClr val="222222"/>
              </a:solidFill>
            </a:endParaRPr>
          </a:p>
        </p:txBody>
      </p:sp>
      <p:sp>
        <p:nvSpPr>
          <p:cNvPr id="19" name="Picture Placeholder 18">
            <a:extLst>
              <a:ext uri="{FF2B5EF4-FFF2-40B4-BE49-F238E27FC236}">
                <a16:creationId xmlns:a16="http://schemas.microsoft.com/office/drawing/2014/main" id="{C476656C-2FF5-C01C-74F3-6695B2D578FD}"/>
              </a:ext>
            </a:extLst>
          </p:cNvPr>
          <p:cNvSpPr>
            <a:spLocks noGrp="1"/>
          </p:cNvSpPr>
          <p:nvPr userDrawn="1">
            <p:ph type="pic" sz="quarter" idx="23" hasCustomPrompt="1"/>
          </p:nvPr>
        </p:nvSpPr>
        <p:spPr>
          <a:xfrm>
            <a:off x="924429" y="1207590"/>
            <a:ext cx="4383832" cy="4389029"/>
          </a:xfrm>
          <a:prstGeom prst="ellipse">
            <a:avLst/>
          </a:prstGeom>
          <a:solidFill>
            <a:srgbClr val="416FB0"/>
          </a:solidFill>
        </p:spPr>
        <p:txBody>
          <a:bodyPr>
            <a:normAutofit/>
          </a:bodyPr>
          <a:lstStyle>
            <a:lvl1pPr marL="0" indent="0" algn="ctr">
              <a:buNone/>
              <a:defRPr sz="1200">
                <a:solidFill>
                  <a:srgbClr val="F9F5EF"/>
                </a:solidFill>
              </a:defRPr>
            </a:lvl1pPr>
          </a:lstStyle>
          <a:p>
            <a:r>
              <a:rPr lang="en-US"/>
              <a:t>Click to insert photo</a:t>
            </a:r>
          </a:p>
        </p:txBody>
      </p:sp>
      <p:sp>
        <p:nvSpPr>
          <p:cNvPr id="3" name="Slide Number Placeholder 22">
            <a:extLst>
              <a:ext uri="{FF2B5EF4-FFF2-40B4-BE49-F238E27FC236}">
                <a16:creationId xmlns:a16="http://schemas.microsoft.com/office/drawing/2014/main" id="{D9773B6C-E58C-3527-D41F-CC91477F832A}"/>
              </a:ext>
            </a:extLst>
          </p:cNvPr>
          <p:cNvSpPr>
            <a:spLocks noGrp="1"/>
          </p:cNvSpPr>
          <p:nvPr userDrawn="1">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7C8C56D8-B21F-136C-7272-97B7EB9C11E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58064" y="6468156"/>
            <a:ext cx="6065078" cy="265140"/>
          </a:xfrm>
          <a:prstGeom prst="rect">
            <a:avLst/>
          </a:prstGeom>
        </p:spPr>
      </p:pic>
      <p:pic>
        <p:nvPicPr>
          <p:cNvPr id="9" name="Graphic 8">
            <a:extLst>
              <a:ext uri="{FF2B5EF4-FFF2-40B4-BE49-F238E27FC236}">
                <a16:creationId xmlns:a16="http://schemas.microsoft.com/office/drawing/2014/main" id="{C16B4B89-CC4F-ABAC-72D4-3DDB6D85C0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726230" y="940188"/>
            <a:ext cx="1316627" cy="1316627"/>
          </a:xfrm>
          <a:prstGeom prst="rect">
            <a:avLst/>
          </a:prstGeom>
        </p:spPr>
      </p:pic>
    </p:spTree>
    <p:extLst>
      <p:ext uri="{BB962C8B-B14F-4D97-AF65-F5344CB8AC3E}">
        <p14:creationId xmlns:p14="http://schemas.microsoft.com/office/powerpoint/2010/main" val="103038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Bio">
    <p:bg>
      <p:bgPr>
        <a:solidFill>
          <a:srgbClr val="F8F5E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7C01EE-A687-4F4F-3343-CD82D5BB2085}"/>
              </a:ext>
            </a:extLst>
          </p:cNvPr>
          <p:cNvSpPr/>
          <p:nvPr userDrawn="1"/>
        </p:nvSpPr>
        <p:spPr>
          <a:xfrm>
            <a:off x="1552354" y="0"/>
            <a:ext cx="10639646" cy="6858000"/>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EBDECEE-0B8A-8DB9-A0C3-D97445A1EE3D}"/>
              </a:ext>
            </a:extLst>
          </p:cNvPr>
          <p:cNvSpPr>
            <a:spLocks noGrp="1"/>
          </p:cNvSpPr>
          <p:nvPr>
            <p:ph type="title" hasCustomPrompt="1"/>
          </p:nvPr>
        </p:nvSpPr>
        <p:spPr>
          <a:xfrm>
            <a:off x="4700720" y="492944"/>
            <a:ext cx="6643531" cy="538939"/>
          </a:xfrm>
        </p:spPr>
        <p:txBody>
          <a:bodyPr tIns="0" anchor="t">
            <a:noAutofit/>
          </a:bodyPr>
          <a:lstStyle>
            <a:lvl1pPr algn="l">
              <a:defRPr sz="3000" b="0" i="0">
                <a:solidFill>
                  <a:srgbClr val="F9F5EF"/>
                </a:solidFill>
                <a:latin typeface="Arial" panose="020B0604020202020204" pitchFamily="34" charset="0"/>
                <a:ea typeface="Verdana" panose="020B0604030504040204" pitchFamily="34" charset="0"/>
                <a:cs typeface="Arial" panose="020B0604020202020204" pitchFamily="34" charset="0"/>
              </a:defRPr>
            </a:lvl1pPr>
          </a:lstStyle>
          <a:p>
            <a:r>
              <a:rPr lang="en-US"/>
              <a:t>[Team Member]</a:t>
            </a:r>
          </a:p>
        </p:txBody>
      </p:sp>
      <p:sp>
        <p:nvSpPr>
          <p:cNvPr id="14" name="Text Placeholder 13">
            <a:extLst>
              <a:ext uri="{FF2B5EF4-FFF2-40B4-BE49-F238E27FC236}">
                <a16:creationId xmlns:a16="http://schemas.microsoft.com/office/drawing/2014/main" id="{C80C5B82-88B6-337C-29F2-E9CA66DA14D5}"/>
              </a:ext>
            </a:extLst>
          </p:cNvPr>
          <p:cNvSpPr>
            <a:spLocks noGrp="1"/>
          </p:cNvSpPr>
          <p:nvPr>
            <p:ph type="body" sz="quarter" idx="13" hasCustomPrompt="1"/>
          </p:nvPr>
        </p:nvSpPr>
        <p:spPr>
          <a:xfrm>
            <a:off x="4700719" y="1646198"/>
            <a:ext cx="7136861" cy="4633212"/>
          </a:xfrm>
        </p:spPr>
        <p:txBody>
          <a:bodyPr/>
          <a:lstStyle>
            <a:lvl1pPr marL="0" indent="0">
              <a:buFontTx/>
              <a:buNone/>
              <a:defRPr sz="1100">
                <a:solidFill>
                  <a:srgbClr val="F9F5EF"/>
                </a:solidFill>
              </a:defRPr>
            </a:lvl1pPr>
            <a:lvl2pPr>
              <a:defRPr sz="1400">
                <a:solidFill>
                  <a:srgbClr val="F9F5EF"/>
                </a:solidFill>
              </a:defRPr>
            </a:lvl2pPr>
            <a:lvl3pPr>
              <a:defRPr sz="1400">
                <a:solidFill>
                  <a:srgbClr val="F9F5EF"/>
                </a:solidFill>
              </a:defRPr>
            </a:lvl3pPr>
            <a:lvl4pPr>
              <a:defRPr sz="1400">
                <a:solidFill>
                  <a:srgbClr val="F9F5EF"/>
                </a:solidFill>
              </a:defRPr>
            </a:lvl4pPr>
            <a:lvl5pPr>
              <a:defRPr sz="1400">
                <a:solidFill>
                  <a:srgbClr val="F9F5EF"/>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bibendum</a:t>
            </a:r>
            <a:r>
              <a:rPr lang="en-US"/>
              <a:t> </a:t>
            </a:r>
            <a:r>
              <a:rPr lang="en-US" err="1"/>
              <a:t>commodo</a:t>
            </a:r>
            <a:r>
              <a:rPr lang="en-US"/>
              <a:t> </a:t>
            </a:r>
            <a:r>
              <a:rPr lang="en-US" err="1"/>
              <a:t>arcu</a:t>
            </a:r>
            <a:r>
              <a:rPr lang="en-US"/>
              <a:t> sit </a:t>
            </a:r>
            <a:r>
              <a:rPr lang="en-US" err="1"/>
              <a:t>amet</a:t>
            </a:r>
            <a:r>
              <a:rPr lang="en-US"/>
              <a:t> </a:t>
            </a:r>
            <a:r>
              <a:rPr lang="en-US" err="1"/>
              <a:t>commodo</a:t>
            </a:r>
            <a:r>
              <a:rPr lang="en-US"/>
              <a:t>. </a:t>
            </a:r>
            <a:r>
              <a:rPr lang="en-US" err="1"/>
              <a:t>Aliquam</a:t>
            </a:r>
            <a:r>
              <a:rPr lang="en-US"/>
              <a:t> </a:t>
            </a:r>
            <a:r>
              <a:rPr lang="en-US" err="1"/>
              <a:t>erat</a:t>
            </a:r>
            <a:r>
              <a:rPr lang="en-US"/>
              <a:t> </a:t>
            </a:r>
            <a:r>
              <a:rPr lang="en-US" err="1"/>
              <a:t>volutpat</a:t>
            </a:r>
            <a:r>
              <a:rPr lang="en-US"/>
              <a:t>. Proin </a:t>
            </a:r>
            <a:r>
              <a:rPr lang="en-US" err="1"/>
              <a:t>lectus</a:t>
            </a:r>
            <a:r>
              <a:rPr lang="en-US"/>
              <a:t> </a:t>
            </a:r>
            <a:r>
              <a:rPr lang="en-US" err="1"/>
              <a:t>justo</a:t>
            </a:r>
            <a:r>
              <a:rPr lang="en-US"/>
              <a:t>, </a:t>
            </a:r>
            <a:r>
              <a:rPr lang="en-US" err="1"/>
              <a:t>lobortis</a:t>
            </a:r>
            <a:r>
              <a:rPr lang="en-US"/>
              <a:t> sed </a:t>
            </a:r>
            <a:r>
              <a:rPr lang="en-US" err="1"/>
              <a:t>enim</a:t>
            </a:r>
            <a:r>
              <a:rPr lang="en-US"/>
              <a:t> </a:t>
            </a:r>
            <a:r>
              <a:rPr lang="en-US" err="1"/>
              <a:t>eget</a:t>
            </a:r>
            <a:r>
              <a:rPr lang="en-US"/>
              <a:t>, </a:t>
            </a:r>
            <a:r>
              <a:rPr lang="en-US" err="1"/>
              <a:t>varius</a:t>
            </a:r>
            <a:r>
              <a:rPr lang="en-US"/>
              <a:t> </a:t>
            </a:r>
            <a:r>
              <a:rPr lang="en-US" err="1"/>
              <a:t>bibendum</a:t>
            </a:r>
            <a:r>
              <a:rPr lang="en-US"/>
              <a:t> </a:t>
            </a:r>
            <a:r>
              <a:rPr lang="en-US" err="1"/>
              <a:t>metus</a:t>
            </a:r>
            <a:r>
              <a:rPr lang="en-US"/>
              <a:t>. Cras </a:t>
            </a:r>
            <a:r>
              <a:rPr lang="en-US" err="1"/>
              <a:t>imperdiet</a:t>
            </a:r>
            <a:r>
              <a:rPr lang="en-US"/>
              <a:t> ipsum et semper </a:t>
            </a:r>
            <a:r>
              <a:rPr lang="en-US" err="1"/>
              <a:t>sagittis</a:t>
            </a:r>
            <a:r>
              <a:rPr lang="en-US"/>
              <a:t>. Duis pharetra, </a:t>
            </a:r>
            <a:r>
              <a:rPr lang="en-US" err="1"/>
              <a:t>orci</a:t>
            </a:r>
            <a:r>
              <a:rPr lang="en-US"/>
              <a:t> vitae </a:t>
            </a:r>
            <a:r>
              <a:rPr lang="en-US" err="1"/>
              <a:t>suscipit</a:t>
            </a:r>
            <a:r>
              <a:rPr lang="en-US"/>
              <a:t> semper, </a:t>
            </a:r>
            <a:r>
              <a:rPr lang="en-US" err="1"/>
              <a:t>augue</a:t>
            </a:r>
            <a:r>
              <a:rPr lang="en-US"/>
              <a:t> </a:t>
            </a:r>
            <a:r>
              <a:rPr lang="en-US" err="1"/>
              <a:t>massa</a:t>
            </a:r>
            <a:r>
              <a:rPr lang="en-US"/>
              <a:t> </a:t>
            </a:r>
            <a:r>
              <a:rPr lang="en-US" err="1"/>
              <a:t>tempor</a:t>
            </a:r>
            <a:r>
              <a:rPr lang="en-US"/>
              <a:t> </a:t>
            </a:r>
            <a:r>
              <a:rPr lang="en-US" err="1"/>
              <a:t>nisl</a:t>
            </a:r>
            <a:r>
              <a:rPr lang="en-US"/>
              <a:t>, pharetra </a:t>
            </a:r>
            <a:r>
              <a:rPr lang="en-US" err="1"/>
              <a:t>elementum</a:t>
            </a:r>
            <a:r>
              <a:rPr lang="en-US"/>
              <a:t> </a:t>
            </a:r>
            <a:r>
              <a:rPr lang="en-US" err="1"/>
              <a:t>odio</a:t>
            </a:r>
            <a:r>
              <a:rPr lang="en-US"/>
              <a:t> </a:t>
            </a:r>
            <a:r>
              <a:rPr lang="en-US" err="1"/>
              <a:t>tellus</a:t>
            </a:r>
            <a:r>
              <a:rPr lang="en-US"/>
              <a:t> non lorem. Nunc </a:t>
            </a:r>
            <a:r>
              <a:rPr lang="en-US" err="1"/>
              <a:t>laoreet</a:t>
            </a:r>
            <a:r>
              <a:rPr lang="en-US"/>
              <a:t> </a:t>
            </a:r>
            <a:r>
              <a:rPr lang="en-US" err="1"/>
              <a:t>justo</a:t>
            </a:r>
            <a:r>
              <a:rPr lang="en-US"/>
              <a:t> et </a:t>
            </a:r>
            <a:r>
              <a:rPr lang="en-US" err="1"/>
              <a:t>velit</a:t>
            </a:r>
            <a:r>
              <a:rPr lang="en-US"/>
              <a:t> </a:t>
            </a:r>
            <a:r>
              <a:rPr lang="en-US" err="1"/>
              <a:t>mollis</a:t>
            </a:r>
            <a:r>
              <a:rPr lang="en-US"/>
              <a:t> </a:t>
            </a:r>
            <a:r>
              <a:rPr lang="en-US" err="1"/>
              <a:t>condimentum</a:t>
            </a:r>
            <a:r>
              <a:rPr lang="en-US"/>
              <a:t>. </a:t>
            </a:r>
            <a:r>
              <a:rPr lang="en-US" err="1"/>
              <a:t>Curabitur</a:t>
            </a:r>
            <a:r>
              <a:rPr lang="en-US"/>
              <a:t> </a:t>
            </a:r>
            <a:r>
              <a:rPr lang="en-US" err="1"/>
              <a:t>tristique</a:t>
            </a:r>
            <a:r>
              <a:rPr lang="en-US"/>
              <a:t> </a:t>
            </a:r>
            <a:r>
              <a:rPr lang="en-US" err="1"/>
              <a:t>tempor</a:t>
            </a:r>
            <a:r>
              <a:rPr lang="en-US"/>
              <a:t> dui. </a:t>
            </a:r>
            <a:r>
              <a:rPr lang="en-US" err="1"/>
              <a:t>Pellentesque</a:t>
            </a:r>
            <a:r>
              <a:rPr lang="en-US"/>
              <a:t> </a:t>
            </a:r>
            <a:r>
              <a:rPr lang="en-US" err="1"/>
              <a:t>euismod</a:t>
            </a:r>
            <a:r>
              <a:rPr lang="en-US"/>
              <a:t> mi vel </a:t>
            </a:r>
            <a:r>
              <a:rPr lang="en-US" err="1"/>
              <a:t>nibh</a:t>
            </a:r>
            <a:r>
              <a:rPr lang="en-US"/>
              <a:t> </a:t>
            </a:r>
            <a:r>
              <a:rPr lang="en-US" err="1"/>
              <a:t>iaculis</a:t>
            </a:r>
            <a:r>
              <a:rPr lang="en-US"/>
              <a:t>, vel </a:t>
            </a:r>
            <a:r>
              <a:rPr lang="en-US" err="1"/>
              <a:t>facilisis</a:t>
            </a:r>
            <a:r>
              <a:rPr lang="en-US"/>
              <a:t> </a:t>
            </a:r>
            <a:r>
              <a:rPr lang="en-US" err="1"/>
              <a:t>massa</a:t>
            </a:r>
            <a:r>
              <a:rPr lang="en-US"/>
              <a:t> </a:t>
            </a:r>
            <a:r>
              <a:rPr lang="en-US" err="1"/>
              <a:t>feugiat</a:t>
            </a:r>
            <a:r>
              <a:rPr lang="en-US"/>
              <a:t>. </a:t>
            </a:r>
            <a:r>
              <a:rPr lang="en-US" err="1"/>
              <a:t>Aliquam</a:t>
            </a:r>
            <a:r>
              <a:rPr lang="en-US"/>
              <a:t> </a:t>
            </a:r>
            <a:r>
              <a:rPr lang="en-US" err="1"/>
              <a:t>eu</a:t>
            </a:r>
            <a:r>
              <a:rPr lang="en-US"/>
              <a:t> </a:t>
            </a:r>
            <a:r>
              <a:rPr lang="en-US" err="1"/>
              <a:t>interdum</a:t>
            </a:r>
            <a:r>
              <a:rPr lang="en-US"/>
              <a:t> dolor, sit </a:t>
            </a:r>
            <a:r>
              <a:rPr lang="en-US" err="1"/>
              <a:t>amet</a:t>
            </a:r>
            <a:r>
              <a:rPr lang="en-US"/>
              <a:t> </a:t>
            </a:r>
            <a:r>
              <a:rPr lang="en-US" err="1"/>
              <a:t>mollis</a:t>
            </a:r>
            <a:r>
              <a:rPr lang="en-US"/>
              <a:t> </a:t>
            </a:r>
            <a:r>
              <a:rPr lang="en-US" err="1"/>
              <a:t>purus</a:t>
            </a:r>
            <a:r>
              <a:rPr lang="en-US"/>
              <a:t>. </a:t>
            </a:r>
            <a:r>
              <a:rPr lang="en-US" err="1"/>
              <a:t>Quisque</a:t>
            </a:r>
            <a:r>
              <a:rPr lang="en-US"/>
              <a:t> </a:t>
            </a:r>
            <a:r>
              <a:rPr lang="en-US" err="1"/>
              <a:t>bibendum</a:t>
            </a:r>
            <a:r>
              <a:rPr lang="en-US"/>
              <a:t> </a:t>
            </a:r>
            <a:r>
              <a:rPr lang="en-US" err="1"/>
              <a:t>velit</a:t>
            </a:r>
            <a:r>
              <a:rPr lang="en-US"/>
              <a:t> </a:t>
            </a:r>
            <a:r>
              <a:rPr lang="en-US" err="1"/>
              <a:t>quis</a:t>
            </a:r>
            <a:r>
              <a:rPr lang="en-US"/>
              <a:t> </a:t>
            </a:r>
            <a:r>
              <a:rPr lang="en-US" err="1"/>
              <a:t>interdum</a:t>
            </a:r>
            <a:r>
              <a:rPr lang="en-US"/>
              <a:t> fermentum. </a:t>
            </a:r>
            <a:r>
              <a:rPr lang="en-US" err="1"/>
              <a:t>Phasellus</a:t>
            </a:r>
            <a:r>
              <a:rPr lang="en-US"/>
              <a:t> </a:t>
            </a:r>
            <a:r>
              <a:rPr lang="en-US" err="1"/>
              <a:t>varius</a:t>
            </a:r>
            <a:r>
              <a:rPr lang="en-US"/>
              <a:t> </a:t>
            </a:r>
            <a:r>
              <a:rPr lang="en-US" err="1"/>
              <a:t>elementum</a:t>
            </a:r>
            <a:r>
              <a:rPr lang="en-US"/>
              <a:t> </a:t>
            </a:r>
            <a:r>
              <a:rPr lang="en-US" err="1"/>
              <a:t>placerat</a:t>
            </a:r>
            <a:r>
              <a:rPr lang="en-US"/>
              <a:t>. </a:t>
            </a:r>
            <a:r>
              <a:rPr lang="en-US" err="1"/>
              <a:t>Curabitur</a:t>
            </a:r>
            <a:r>
              <a:rPr lang="en-US"/>
              <a:t> </a:t>
            </a:r>
            <a:r>
              <a:rPr lang="en-US" err="1"/>
              <a:t>egestas</a:t>
            </a:r>
            <a:r>
              <a:rPr lang="en-US"/>
              <a:t> ante vitae eros </a:t>
            </a:r>
            <a:r>
              <a:rPr lang="en-US" err="1"/>
              <a:t>faucibus</a:t>
            </a:r>
            <a:r>
              <a:rPr lang="en-US"/>
              <a:t>, </a:t>
            </a:r>
            <a:r>
              <a:rPr lang="en-US" err="1"/>
              <a:t>ornare</a:t>
            </a:r>
            <a:r>
              <a:rPr lang="en-US"/>
              <a:t> </a:t>
            </a:r>
            <a:r>
              <a:rPr lang="en-US" err="1"/>
              <a:t>sollicitudin</a:t>
            </a:r>
            <a:r>
              <a:rPr lang="en-US"/>
              <a:t> </a:t>
            </a:r>
            <a:r>
              <a:rPr lang="en-US" err="1"/>
              <a:t>velit</a:t>
            </a:r>
            <a:r>
              <a:rPr lang="en-US"/>
              <a:t> </a:t>
            </a:r>
            <a:r>
              <a:rPr lang="en-US" err="1"/>
              <a:t>finibus</a:t>
            </a:r>
            <a:r>
              <a:rPr lang="en-US"/>
              <a:t>. Maecenas </a:t>
            </a:r>
            <a:r>
              <a:rPr lang="en-US" err="1"/>
              <a:t>eu</a:t>
            </a:r>
            <a:r>
              <a:rPr lang="en-US"/>
              <a:t> </a:t>
            </a:r>
            <a:r>
              <a:rPr lang="en-US" err="1"/>
              <a:t>purus</a:t>
            </a:r>
            <a:r>
              <a:rPr lang="en-US"/>
              <a:t> non </a:t>
            </a:r>
            <a:r>
              <a:rPr lang="en-US" err="1"/>
              <a:t>urna</a:t>
            </a:r>
            <a:r>
              <a:rPr lang="en-US"/>
              <a:t> </a:t>
            </a:r>
            <a:r>
              <a:rPr lang="en-US" err="1"/>
              <a:t>dignissim</a:t>
            </a:r>
            <a:r>
              <a:rPr lang="en-US"/>
              <a:t> pharetra. </a:t>
            </a:r>
            <a:r>
              <a:rPr lang="en-US" err="1"/>
              <a:t>Praesent</a:t>
            </a:r>
            <a:r>
              <a:rPr lang="en-US"/>
              <a:t> </a:t>
            </a:r>
            <a:r>
              <a:rPr lang="en-US" err="1"/>
              <a:t>aliquam</a:t>
            </a:r>
            <a:r>
              <a:rPr lang="en-US"/>
              <a:t> </a:t>
            </a:r>
            <a:r>
              <a:rPr lang="en-US" err="1"/>
              <a:t>nulla</a:t>
            </a:r>
            <a:r>
              <a:rPr lang="en-US"/>
              <a:t> </a:t>
            </a:r>
            <a:r>
              <a:rPr lang="en-US" err="1"/>
              <a:t>ornare</a:t>
            </a:r>
            <a:r>
              <a:rPr lang="en-US"/>
              <a:t> </a:t>
            </a:r>
            <a:r>
              <a:rPr lang="en-US" err="1"/>
              <a:t>risus</a:t>
            </a:r>
            <a:r>
              <a:rPr lang="en-US"/>
              <a:t> </a:t>
            </a:r>
            <a:r>
              <a:rPr lang="en-US" err="1"/>
              <a:t>sollicitudin</a:t>
            </a:r>
            <a:r>
              <a:rPr lang="en-US"/>
              <a:t>, in </a:t>
            </a:r>
            <a:r>
              <a:rPr lang="en-US" err="1"/>
              <a:t>tristique</a:t>
            </a:r>
            <a:r>
              <a:rPr lang="en-US"/>
              <a:t> dui </a:t>
            </a:r>
            <a:r>
              <a:rPr lang="en-US" err="1"/>
              <a:t>scelerisque</a:t>
            </a:r>
            <a:r>
              <a:rPr lang="en-US"/>
              <a:t>.</a:t>
            </a:r>
          </a:p>
          <a:p>
            <a:pPr lvl="0"/>
            <a:endParaRPr lang="en-US"/>
          </a:p>
          <a:p>
            <a:pPr lvl="0"/>
            <a:r>
              <a:rPr lang="en-US"/>
              <a:t>Donec </a:t>
            </a:r>
            <a:r>
              <a:rPr lang="en-US" err="1"/>
              <a:t>condimentum</a:t>
            </a:r>
            <a:r>
              <a:rPr lang="en-US"/>
              <a:t> </a:t>
            </a:r>
            <a:r>
              <a:rPr lang="en-US" err="1"/>
              <a:t>venenatis</a:t>
            </a:r>
            <a:r>
              <a:rPr lang="en-US"/>
              <a:t> </a:t>
            </a:r>
            <a:r>
              <a:rPr lang="en-US" err="1"/>
              <a:t>leo</a:t>
            </a:r>
            <a:r>
              <a:rPr lang="en-US"/>
              <a:t>. </a:t>
            </a:r>
            <a:r>
              <a:rPr lang="en-US" err="1"/>
              <a:t>Curabitur</a:t>
            </a:r>
            <a:r>
              <a:rPr lang="en-US"/>
              <a:t> </a:t>
            </a:r>
            <a:r>
              <a:rPr lang="en-US" err="1"/>
              <a:t>ut</a:t>
            </a:r>
            <a:r>
              <a:rPr lang="en-US"/>
              <a:t> </a:t>
            </a:r>
            <a:r>
              <a:rPr lang="en-US" err="1"/>
              <a:t>sapien</a:t>
            </a:r>
            <a:r>
              <a:rPr lang="en-US"/>
              <a:t> </a:t>
            </a:r>
            <a:r>
              <a:rPr lang="en-US" err="1"/>
              <a:t>eu</a:t>
            </a:r>
            <a:r>
              <a:rPr lang="en-US"/>
              <a:t> </a:t>
            </a:r>
            <a:r>
              <a:rPr lang="en-US" err="1"/>
              <a:t>leo</a:t>
            </a:r>
            <a:r>
              <a:rPr lang="en-US"/>
              <a:t> </a:t>
            </a:r>
            <a:r>
              <a:rPr lang="en-US" err="1"/>
              <a:t>iaculis</a:t>
            </a:r>
            <a:r>
              <a:rPr lang="en-US"/>
              <a:t> </a:t>
            </a:r>
            <a:r>
              <a:rPr lang="en-US" err="1"/>
              <a:t>consequat</a:t>
            </a:r>
            <a:r>
              <a:rPr lang="en-US"/>
              <a:t>. Duis vel </a:t>
            </a:r>
            <a:r>
              <a:rPr lang="en-US" err="1"/>
              <a:t>justo</a:t>
            </a:r>
            <a:r>
              <a:rPr lang="en-US"/>
              <a:t> </a:t>
            </a:r>
            <a:r>
              <a:rPr lang="en-US" err="1"/>
              <a:t>scelerisque</a:t>
            </a:r>
            <a:r>
              <a:rPr lang="en-US"/>
              <a:t>, </a:t>
            </a:r>
            <a:r>
              <a:rPr lang="en-US" err="1"/>
              <a:t>luctus</a:t>
            </a:r>
            <a:r>
              <a:rPr lang="en-US"/>
              <a:t> </a:t>
            </a:r>
            <a:r>
              <a:rPr lang="en-US" err="1"/>
              <a:t>lectus</a:t>
            </a:r>
            <a:r>
              <a:rPr lang="en-US"/>
              <a:t> et, </a:t>
            </a:r>
            <a:r>
              <a:rPr lang="en-US" err="1"/>
              <a:t>mattis</a:t>
            </a:r>
            <a:r>
              <a:rPr lang="en-US"/>
              <a:t> </a:t>
            </a:r>
            <a:r>
              <a:rPr lang="en-US" err="1"/>
              <a:t>arcu</a:t>
            </a:r>
            <a:r>
              <a:rPr lang="en-US"/>
              <a:t>. Aenean vestibulum </a:t>
            </a:r>
            <a:r>
              <a:rPr lang="en-US" err="1"/>
              <a:t>lectus</a:t>
            </a:r>
            <a:r>
              <a:rPr lang="en-US"/>
              <a:t> </a:t>
            </a:r>
            <a:r>
              <a:rPr lang="en-US" err="1"/>
              <a:t>ut</a:t>
            </a:r>
            <a:r>
              <a:rPr lang="en-US"/>
              <a:t> </a:t>
            </a:r>
            <a:r>
              <a:rPr lang="en-US" err="1"/>
              <a:t>sem</a:t>
            </a:r>
            <a:r>
              <a:rPr lang="en-US"/>
              <a:t> </a:t>
            </a:r>
            <a:r>
              <a:rPr lang="en-US" err="1"/>
              <a:t>placerat</a:t>
            </a:r>
            <a:r>
              <a:rPr lang="en-US"/>
              <a:t> </a:t>
            </a:r>
            <a:r>
              <a:rPr lang="en-US" err="1"/>
              <a:t>suscipit</a:t>
            </a:r>
            <a:r>
              <a:rPr lang="en-US"/>
              <a:t>. Sed </a:t>
            </a:r>
            <a:r>
              <a:rPr lang="en-US" err="1"/>
              <a:t>quis</a:t>
            </a:r>
            <a:r>
              <a:rPr lang="en-US"/>
              <a:t> ex at magna </a:t>
            </a:r>
            <a:r>
              <a:rPr lang="en-US" err="1"/>
              <a:t>sodales</a:t>
            </a:r>
            <a:r>
              <a:rPr lang="en-US"/>
              <a:t> </a:t>
            </a:r>
            <a:r>
              <a:rPr lang="en-US" err="1"/>
              <a:t>imperdiet</a:t>
            </a:r>
            <a:r>
              <a:rPr lang="en-US"/>
              <a:t>. Ut at </a:t>
            </a:r>
            <a:r>
              <a:rPr lang="en-US" err="1"/>
              <a:t>euismod</a:t>
            </a:r>
            <a:r>
              <a:rPr lang="en-US"/>
              <a:t> </a:t>
            </a:r>
            <a:r>
              <a:rPr lang="en-US" err="1"/>
              <a:t>nulla</a:t>
            </a:r>
            <a:r>
              <a:rPr lang="en-US"/>
              <a:t>. </a:t>
            </a:r>
            <a:r>
              <a:rPr lang="en-US" err="1"/>
              <a:t>Quisque</a:t>
            </a:r>
            <a:r>
              <a:rPr lang="en-US"/>
              <a:t> semper </a:t>
            </a:r>
            <a:r>
              <a:rPr lang="en-US" err="1"/>
              <a:t>eu</a:t>
            </a:r>
            <a:r>
              <a:rPr lang="en-US"/>
              <a:t> </a:t>
            </a:r>
            <a:r>
              <a:rPr lang="en-US" err="1"/>
              <a:t>metus</a:t>
            </a:r>
            <a:r>
              <a:rPr lang="en-US"/>
              <a:t> ac pulvinar. </a:t>
            </a:r>
            <a:r>
              <a:rPr lang="en-US" err="1"/>
              <a:t>Vivamus</a:t>
            </a:r>
            <a:r>
              <a:rPr lang="en-US"/>
              <a:t> et </a:t>
            </a:r>
            <a:r>
              <a:rPr lang="en-US" err="1"/>
              <a:t>arcu</a:t>
            </a:r>
            <a:r>
              <a:rPr lang="en-US"/>
              <a:t> vel </a:t>
            </a:r>
            <a:r>
              <a:rPr lang="en-US" err="1"/>
              <a:t>metus</a:t>
            </a:r>
            <a:r>
              <a:rPr lang="en-US"/>
              <a:t> </a:t>
            </a:r>
            <a:r>
              <a:rPr lang="en-US" err="1"/>
              <a:t>venenatis</a:t>
            </a:r>
            <a:r>
              <a:rPr lang="en-US"/>
              <a:t> </a:t>
            </a:r>
            <a:r>
              <a:rPr lang="en-US" err="1"/>
              <a:t>euismod</a:t>
            </a:r>
            <a:r>
              <a:rPr lang="en-US"/>
              <a:t>. Aenean </a:t>
            </a:r>
            <a:r>
              <a:rPr lang="en-US" err="1"/>
              <a:t>ultrices</a:t>
            </a:r>
            <a:r>
              <a:rPr lang="en-US"/>
              <a:t> id ligula vel </a:t>
            </a:r>
            <a:r>
              <a:rPr lang="en-US" err="1"/>
              <a:t>sagittis</a:t>
            </a:r>
            <a:r>
              <a:rPr lang="en-US"/>
              <a:t>. Sed </a:t>
            </a:r>
            <a:r>
              <a:rPr lang="en-US" err="1"/>
              <a:t>ut</a:t>
            </a:r>
            <a:r>
              <a:rPr lang="en-US"/>
              <a:t> </a:t>
            </a:r>
            <a:r>
              <a:rPr lang="en-US" err="1"/>
              <a:t>hendrerit</a:t>
            </a:r>
            <a:r>
              <a:rPr lang="en-US"/>
              <a:t> sem. Ut ac </a:t>
            </a:r>
            <a:r>
              <a:rPr lang="en-US" err="1"/>
              <a:t>lectus</a:t>
            </a:r>
            <a:r>
              <a:rPr lang="en-US"/>
              <a:t> </a:t>
            </a:r>
            <a:r>
              <a:rPr lang="en-US" err="1"/>
              <a:t>rhoncus</a:t>
            </a:r>
            <a:r>
              <a:rPr lang="en-US"/>
              <a:t>, </a:t>
            </a:r>
            <a:r>
              <a:rPr lang="en-US" err="1"/>
              <a:t>placerat</a:t>
            </a:r>
            <a:r>
              <a:rPr lang="en-US"/>
              <a:t> </a:t>
            </a:r>
            <a:r>
              <a:rPr lang="en-US" err="1"/>
              <a:t>augue</a:t>
            </a:r>
            <a:r>
              <a:rPr lang="en-US"/>
              <a:t> vitae, </a:t>
            </a:r>
            <a:r>
              <a:rPr lang="en-US" err="1"/>
              <a:t>luctus</a:t>
            </a:r>
            <a:r>
              <a:rPr lang="en-US"/>
              <a:t> </a:t>
            </a:r>
            <a:r>
              <a:rPr lang="en-US" err="1"/>
              <a:t>velit</a:t>
            </a:r>
            <a:r>
              <a:rPr lang="en-US"/>
              <a:t>. Proin non convallis nisi. </a:t>
            </a:r>
            <a:r>
              <a:rPr lang="en-US" err="1"/>
              <a:t>Nullam</a:t>
            </a:r>
            <a:r>
              <a:rPr lang="en-US"/>
              <a:t> non dui a </a:t>
            </a:r>
            <a:r>
              <a:rPr lang="en-US" err="1"/>
              <a:t>elit</a:t>
            </a:r>
            <a:r>
              <a:rPr lang="en-US"/>
              <a:t> </a:t>
            </a:r>
            <a:r>
              <a:rPr lang="en-US" err="1"/>
              <a:t>finibus</a:t>
            </a:r>
            <a:r>
              <a:rPr lang="en-US"/>
              <a:t> </a:t>
            </a:r>
            <a:r>
              <a:rPr lang="en-US" err="1"/>
              <a:t>aliquet</a:t>
            </a:r>
            <a:r>
              <a:rPr lang="en-US"/>
              <a:t> </a:t>
            </a:r>
            <a:r>
              <a:rPr lang="en-US" err="1"/>
              <a:t>ut</a:t>
            </a:r>
            <a:r>
              <a:rPr lang="en-US"/>
              <a:t> vel libero. Lorem ipsum dolor sit </a:t>
            </a:r>
            <a:r>
              <a:rPr lang="en-US" err="1"/>
              <a:t>amet</a:t>
            </a:r>
            <a:r>
              <a:rPr lang="en-US"/>
              <a:t>, </a:t>
            </a:r>
            <a:r>
              <a:rPr lang="en-US" err="1"/>
              <a:t>consectetur</a:t>
            </a:r>
            <a:r>
              <a:rPr lang="en-US"/>
              <a:t> </a:t>
            </a:r>
            <a:r>
              <a:rPr lang="en-US" err="1"/>
              <a:t>adipiscing</a:t>
            </a:r>
            <a:r>
              <a:rPr lang="en-US"/>
              <a:t> </a:t>
            </a:r>
            <a:r>
              <a:rPr lang="en-US" err="1"/>
              <a:t>elit</a:t>
            </a:r>
            <a:r>
              <a:rPr lang="en-US"/>
              <a:t>. Nam pharetra, diam in </a:t>
            </a:r>
            <a:r>
              <a:rPr lang="en-US" err="1"/>
              <a:t>facilisis</a:t>
            </a:r>
            <a:r>
              <a:rPr lang="en-US"/>
              <a:t> </a:t>
            </a:r>
            <a:r>
              <a:rPr lang="en-US" err="1"/>
              <a:t>ullamcorper</a:t>
            </a:r>
            <a:r>
              <a:rPr lang="en-US"/>
              <a:t>, </a:t>
            </a:r>
            <a:r>
              <a:rPr lang="en-US" err="1"/>
              <a:t>tellus</a:t>
            </a:r>
            <a:r>
              <a:rPr lang="en-US"/>
              <a:t> ligula </a:t>
            </a:r>
            <a:r>
              <a:rPr lang="en-US" err="1"/>
              <a:t>tincidunt</a:t>
            </a:r>
            <a:r>
              <a:rPr lang="en-US"/>
              <a:t> </a:t>
            </a:r>
            <a:r>
              <a:rPr lang="en-US" err="1"/>
              <a:t>mauris</a:t>
            </a:r>
            <a:r>
              <a:rPr lang="en-US"/>
              <a:t>, nec </a:t>
            </a:r>
            <a:r>
              <a:rPr lang="en-US" err="1"/>
              <a:t>imperdiet</a:t>
            </a:r>
            <a:r>
              <a:rPr lang="en-US"/>
              <a:t> nisi </a:t>
            </a:r>
            <a:r>
              <a:rPr lang="en-US" err="1"/>
              <a:t>urna</a:t>
            </a:r>
            <a:r>
              <a:rPr lang="en-US"/>
              <a:t> vitae </a:t>
            </a:r>
            <a:r>
              <a:rPr lang="en-US" err="1"/>
              <a:t>mauris</a:t>
            </a:r>
            <a:r>
              <a:rPr lang="en-US"/>
              <a:t>. Proin mi </a:t>
            </a:r>
            <a:r>
              <a:rPr lang="en-US" err="1"/>
              <a:t>massa</a:t>
            </a:r>
            <a:r>
              <a:rPr lang="en-US"/>
              <a:t>, </a:t>
            </a:r>
            <a:r>
              <a:rPr lang="en-US" err="1"/>
              <a:t>pretium</a:t>
            </a:r>
            <a:r>
              <a:rPr lang="en-US"/>
              <a:t> sed </a:t>
            </a:r>
            <a:r>
              <a:rPr lang="en-US" err="1"/>
              <a:t>risus</a:t>
            </a:r>
            <a:r>
              <a:rPr lang="en-US"/>
              <a:t> id, </a:t>
            </a:r>
            <a:r>
              <a:rPr lang="en-US" err="1"/>
              <a:t>elementum</a:t>
            </a:r>
            <a:r>
              <a:rPr lang="en-US"/>
              <a:t> </a:t>
            </a:r>
            <a:r>
              <a:rPr lang="en-US" err="1"/>
              <a:t>mollis</a:t>
            </a:r>
            <a:r>
              <a:rPr lang="en-US"/>
              <a:t> </a:t>
            </a:r>
            <a:r>
              <a:rPr lang="en-US" err="1"/>
              <a:t>elit</a:t>
            </a:r>
            <a:r>
              <a:rPr lang="en-US"/>
              <a:t>.</a:t>
            </a:r>
          </a:p>
          <a:p>
            <a:pPr lvl="0"/>
            <a:endParaRPr lang="en-US"/>
          </a:p>
          <a:p>
            <a:pPr lvl="0"/>
            <a:r>
              <a:rPr lang="en-US" err="1"/>
              <a:t>Pellentesque</a:t>
            </a:r>
            <a:r>
              <a:rPr lang="en-US"/>
              <a:t> </a:t>
            </a:r>
            <a:r>
              <a:rPr lang="en-US" err="1"/>
              <a:t>euismod</a:t>
            </a:r>
            <a:r>
              <a:rPr lang="en-US"/>
              <a:t> </a:t>
            </a:r>
            <a:r>
              <a:rPr lang="en-US" err="1"/>
              <a:t>sapien</a:t>
            </a:r>
            <a:r>
              <a:rPr lang="en-US"/>
              <a:t> </a:t>
            </a:r>
            <a:r>
              <a:rPr lang="en-US" err="1"/>
              <a:t>quis</a:t>
            </a:r>
            <a:r>
              <a:rPr lang="en-US"/>
              <a:t> </a:t>
            </a:r>
            <a:r>
              <a:rPr lang="en-US" err="1"/>
              <a:t>leo</a:t>
            </a:r>
            <a:r>
              <a:rPr lang="en-US"/>
              <a:t> </a:t>
            </a:r>
            <a:r>
              <a:rPr lang="en-US" err="1"/>
              <a:t>aliquet</a:t>
            </a:r>
            <a:r>
              <a:rPr lang="en-US"/>
              <a:t>, ac </a:t>
            </a:r>
            <a:r>
              <a:rPr lang="en-US" err="1"/>
              <a:t>mattis</a:t>
            </a:r>
            <a:r>
              <a:rPr lang="en-US"/>
              <a:t> </a:t>
            </a:r>
            <a:r>
              <a:rPr lang="en-US" err="1"/>
              <a:t>urna</a:t>
            </a:r>
            <a:r>
              <a:rPr lang="en-US"/>
              <a:t> </a:t>
            </a:r>
            <a:r>
              <a:rPr lang="en-US" err="1"/>
              <a:t>finibus</a:t>
            </a:r>
            <a:r>
              <a:rPr lang="en-US"/>
              <a:t>. </a:t>
            </a:r>
            <a:r>
              <a:rPr lang="en-US" err="1"/>
              <a:t>Aliquam</a:t>
            </a:r>
            <a:r>
              <a:rPr lang="en-US"/>
              <a:t> </a:t>
            </a:r>
            <a:r>
              <a:rPr lang="en-US" err="1"/>
              <a:t>erat</a:t>
            </a:r>
            <a:r>
              <a:rPr lang="en-US"/>
              <a:t> </a:t>
            </a:r>
            <a:r>
              <a:rPr lang="en-US" err="1"/>
              <a:t>volutpat</a:t>
            </a:r>
            <a:r>
              <a:rPr lang="en-US"/>
              <a:t>. </a:t>
            </a:r>
            <a:r>
              <a:rPr lang="en-US" err="1"/>
              <a:t>Vivamus</a:t>
            </a:r>
            <a:r>
              <a:rPr lang="en-US"/>
              <a:t> </a:t>
            </a:r>
            <a:r>
              <a:rPr lang="en-US" err="1"/>
              <a:t>eleifend</a:t>
            </a:r>
            <a:r>
              <a:rPr lang="en-US"/>
              <a:t> </a:t>
            </a:r>
            <a:r>
              <a:rPr lang="en-US" err="1"/>
              <a:t>velit</a:t>
            </a:r>
            <a:r>
              <a:rPr lang="en-US"/>
              <a:t> id auctor fermentum. Nam sed maximus </a:t>
            </a:r>
            <a:r>
              <a:rPr lang="en-US" err="1"/>
              <a:t>tortor</a:t>
            </a:r>
            <a:r>
              <a:rPr lang="en-US"/>
              <a:t>. Vestibulum convallis </a:t>
            </a:r>
            <a:r>
              <a:rPr lang="en-US" err="1"/>
              <a:t>eu</a:t>
            </a:r>
            <a:r>
              <a:rPr lang="en-US"/>
              <a:t> ante vitae </a:t>
            </a:r>
            <a:r>
              <a:rPr lang="en-US" err="1"/>
              <a:t>vehicula</a:t>
            </a:r>
            <a:r>
              <a:rPr lang="en-US"/>
              <a:t>. </a:t>
            </a:r>
            <a:r>
              <a:rPr lang="en-US" err="1"/>
              <a:t>Quisque</a:t>
            </a:r>
            <a:r>
              <a:rPr lang="en-US"/>
              <a:t> </a:t>
            </a:r>
            <a:r>
              <a:rPr lang="en-US" err="1"/>
              <a:t>imperdiet</a:t>
            </a:r>
            <a:r>
              <a:rPr lang="en-US"/>
              <a:t> </a:t>
            </a:r>
            <a:r>
              <a:rPr lang="en-US" err="1"/>
              <a:t>mauris</a:t>
            </a:r>
            <a:r>
              <a:rPr lang="en-US"/>
              <a:t> id </a:t>
            </a:r>
            <a:r>
              <a:rPr lang="en-US" err="1"/>
              <a:t>mauris</a:t>
            </a:r>
            <a:r>
              <a:rPr lang="en-US"/>
              <a:t> tempus, </a:t>
            </a:r>
            <a:r>
              <a:rPr lang="en-US" err="1"/>
              <a:t>eget</a:t>
            </a:r>
            <a:r>
              <a:rPr lang="en-US"/>
              <a:t> </a:t>
            </a:r>
            <a:r>
              <a:rPr lang="en-US" err="1"/>
              <a:t>suscipit</a:t>
            </a:r>
            <a:r>
              <a:rPr lang="en-US"/>
              <a:t> </a:t>
            </a:r>
            <a:r>
              <a:rPr lang="en-US" err="1"/>
              <a:t>erat</a:t>
            </a:r>
            <a:r>
              <a:rPr lang="en-US"/>
              <a:t> cursus. </a:t>
            </a:r>
            <a:r>
              <a:rPr lang="en-US" err="1"/>
              <a:t>Nulla</a:t>
            </a:r>
            <a:r>
              <a:rPr lang="en-US"/>
              <a:t> </a:t>
            </a:r>
            <a:r>
              <a:rPr lang="en-US" err="1"/>
              <a:t>porttitor</a:t>
            </a:r>
            <a:r>
              <a:rPr lang="en-US"/>
              <a:t> </a:t>
            </a:r>
            <a:r>
              <a:rPr lang="en-US" err="1"/>
              <a:t>arcu</a:t>
            </a:r>
            <a:r>
              <a:rPr lang="en-US"/>
              <a:t> </a:t>
            </a:r>
            <a:r>
              <a:rPr lang="en-US" err="1"/>
              <a:t>congue</a:t>
            </a:r>
            <a:r>
              <a:rPr lang="en-US"/>
              <a:t>, dictum ante </a:t>
            </a:r>
            <a:r>
              <a:rPr lang="en-US" err="1"/>
              <a:t>eu</a:t>
            </a:r>
            <a:r>
              <a:rPr lang="en-US"/>
              <a:t>, dictum nisi. </a:t>
            </a:r>
            <a:r>
              <a:rPr lang="en-US" err="1"/>
              <a:t>Etiam</a:t>
            </a:r>
            <a:r>
              <a:rPr lang="en-US"/>
              <a:t> </a:t>
            </a:r>
            <a:r>
              <a:rPr lang="en-US" err="1"/>
              <a:t>eu</a:t>
            </a:r>
            <a:r>
              <a:rPr lang="en-US"/>
              <a:t> dolor </a:t>
            </a:r>
            <a:r>
              <a:rPr lang="en-US" err="1"/>
              <a:t>purus</a:t>
            </a:r>
            <a:r>
              <a:rPr lang="en-US"/>
              <a:t>. </a:t>
            </a:r>
            <a:r>
              <a:rPr lang="en-US" err="1"/>
              <a:t>Nullam</a:t>
            </a:r>
            <a:r>
              <a:rPr lang="en-US"/>
              <a:t> </a:t>
            </a:r>
            <a:r>
              <a:rPr lang="en-US" err="1"/>
              <a:t>finibus</a:t>
            </a:r>
            <a:r>
              <a:rPr lang="en-US"/>
              <a:t> </a:t>
            </a:r>
            <a:r>
              <a:rPr lang="en-US" err="1"/>
              <a:t>augue</a:t>
            </a:r>
            <a:r>
              <a:rPr lang="en-US"/>
              <a:t> at nisi </a:t>
            </a:r>
            <a:r>
              <a:rPr lang="en-US" err="1"/>
              <a:t>blandit</a:t>
            </a:r>
            <a:r>
              <a:rPr lang="en-US"/>
              <a:t>, </a:t>
            </a:r>
            <a:r>
              <a:rPr lang="en-US" err="1"/>
              <a:t>eu</a:t>
            </a:r>
            <a:r>
              <a:rPr lang="en-US"/>
              <a:t> </a:t>
            </a:r>
            <a:r>
              <a:rPr lang="en-US" err="1"/>
              <a:t>iaculis</a:t>
            </a:r>
            <a:r>
              <a:rPr lang="en-US"/>
              <a:t> </a:t>
            </a:r>
            <a:r>
              <a:rPr lang="en-US" err="1"/>
              <a:t>nibh</a:t>
            </a:r>
            <a:r>
              <a:rPr lang="en-US"/>
              <a:t> </a:t>
            </a:r>
            <a:r>
              <a:rPr lang="en-US" err="1"/>
              <a:t>varius</a:t>
            </a:r>
            <a:r>
              <a:rPr lang="en-US"/>
              <a:t>. </a:t>
            </a:r>
            <a:r>
              <a:rPr lang="en-US" err="1"/>
              <a:t>Aliquam</a:t>
            </a:r>
            <a:r>
              <a:rPr lang="en-US"/>
              <a:t> semper nec ipsum in </a:t>
            </a:r>
            <a:r>
              <a:rPr lang="en-US" err="1"/>
              <a:t>ultrices</a:t>
            </a:r>
            <a:r>
              <a:rPr lang="en-US"/>
              <a:t>. Sed auctor diam non </a:t>
            </a:r>
            <a:r>
              <a:rPr lang="en-US" err="1"/>
              <a:t>velit</a:t>
            </a:r>
            <a:r>
              <a:rPr lang="en-US"/>
              <a:t> </a:t>
            </a:r>
            <a:r>
              <a:rPr lang="en-US" err="1"/>
              <a:t>tincidunt</a:t>
            </a:r>
            <a:r>
              <a:rPr lang="en-US"/>
              <a:t> </a:t>
            </a:r>
            <a:r>
              <a:rPr lang="en-US" err="1"/>
              <a:t>rhoncus</a:t>
            </a:r>
            <a:r>
              <a:rPr lang="en-US"/>
              <a:t>. </a:t>
            </a:r>
            <a:r>
              <a:rPr lang="en-US" err="1"/>
              <a:t>Pellentesque</a:t>
            </a:r>
            <a:r>
              <a:rPr lang="en-US"/>
              <a:t> </a:t>
            </a:r>
            <a:r>
              <a:rPr lang="en-US" err="1"/>
              <a:t>odio</a:t>
            </a:r>
            <a:r>
              <a:rPr lang="en-US"/>
              <a:t> </a:t>
            </a:r>
            <a:r>
              <a:rPr lang="en-US" err="1"/>
              <a:t>elit</a:t>
            </a:r>
            <a:r>
              <a:rPr lang="en-US"/>
              <a:t>, </a:t>
            </a:r>
            <a:r>
              <a:rPr lang="en-US" err="1"/>
              <a:t>dignissim</a:t>
            </a:r>
            <a:r>
              <a:rPr lang="en-US"/>
              <a:t> auctor </a:t>
            </a:r>
            <a:r>
              <a:rPr lang="en-US" err="1"/>
              <a:t>arcu</a:t>
            </a:r>
            <a:r>
              <a:rPr lang="en-US"/>
              <a:t> sit </a:t>
            </a:r>
            <a:r>
              <a:rPr lang="en-US" err="1"/>
              <a:t>amet</a:t>
            </a:r>
            <a:r>
              <a:rPr lang="en-US"/>
              <a:t>, </a:t>
            </a:r>
            <a:r>
              <a:rPr lang="en-US" err="1"/>
              <a:t>posuere</a:t>
            </a:r>
            <a:r>
              <a:rPr lang="en-US"/>
              <a:t> </a:t>
            </a:r>
            <a:r>
              <a:rPr lang="en-US" err="1"/>
              <a:t>tincidunt</a:t>
            </a:r>
            <a:r>
              <a:rPr lang="en-US"/>
              <a:t> </a:t>
            </a:r>
            <a:r>
              <a:rPr lang="en-US" err="1"/>
              <a:t>nulla</a:t>
            </a:r>
            <a:r>
              <a:rPr lang="en-US"/>
              <a:t>. Cras </a:t>
            </a:r>
            <a:r>
              <a:rPr lang="en-US" err="1"/>
              <a:t>urna</a:t>
            </a:r>
            <a:r>
              <a:rPr lang="en-US"/>
              <a:t> </a:t>
            </a:r>
            <a:r>
              <a:rPr lang="en-US" err="1"/>
              <a:t>lacus</a:t>
            </a:r>
            <a:r>
              <a:rPr lang="en-US"/>
              <a:t>, </a:t>
            </a:r>
            <a:r>
              <a:rPr lang="en-US" err="1"/>
              <a:t>venenatis</a:t>
            </a:r>
            <a:r>
              <a:rPr lang="en-US"/>
              <a:t> </a:t>
            </a:r>
            <a:r>
              <a:rPr lang="en-US" err="1"/>
              <a:t>quis</a:t>
            </a:r>
            <a:r>
              <a:rPr lang="en-US"/>
              <a:t> </a:t>
            </a:r>
            <a:r>
              <a:rPr lang="en-US" err="1"/>
              <a:t>pellentesque</a:t>
            </a:r>
            <a:r>
              <a:rPr lang="en-US"/>
              <a:t> et, </a:t>
            </a:r>
            <a:r>
              <a:rPr lang="en-US" err="1"/>
              <a:t>rhoncus</a:t>
            </a:r>
            <a:r>
              <a:rPr lang="en-US"/>
              <a:t> </a:t>
            </a:r>
            <a:r>
              <a:rPr lang="en-US" err="1"/>
              <a:t>mattis</a:t>
            </a:r>
            <a:r>
              <a:rPr lang="en-US"/>
              <a:t> </a:t>
            </a:r>
            <a:r>
              <a:rPr lang="en-US" err="1"/>
              <a:t>nulla</a:t>
            </a:r>
            <a:r>
              <a:rPr lang="en-US"/>
              <a:t>. Maecenas nec </a:t>
            </a:r>
            <a:r>
              <a:rPr lang="en-US" err="1"/>
              <a:t>elit</a:t>
            </a:r>
            <a:r>
              <a:rPr lang="en-US"/>
              <a:t> </a:t>
            </a:r>
            <a:r>
              <a:rPr lang="en-US" err="1"/>
              <a:t>ultrices</a:t>
            </a:r>
            <a:r>
              <a:rPr lang="en-US"/>
              <a:t> diam </a:t>
            </a:r>
            <a:r>
              <a:rPr lang="en-US" err="1"/>
              <a:t>hendrerit</a:t>
            </a:r>
            <a:r>
              <a:rPr lang="en-US"/>
              <a:t> vestibulum. Aenean </a:t>
            </a:r>
            <a:r>
              <a:rPr lang="en-US" err="1"/>
              <a:t>consequat</a:t>
            </a:r>
            <a:r>
              <a:rPr lang="en-US"/>
              <a:t> et </a:t>
            </a:r>
            <a:r>
              <a:rPr lang="en-US" err="1"/>
              <a:t>tortor</a:t>
            </a:r>
            <a:r>
              <a:rPr lang="en-US"/>
              <a:t> </a:t>
            </a:r>
            <a:r>
              <a:rPr lang="en-US" err="1"/>
              <a:t>eu</a:t>
            </a:r>
            <a:r>
              <a:rPr lang="en-US"/>
              <a:t> </a:t>
            </a:r>
            <a:r>
              <a:rPr lang="en-US" err="1"/>
              <a:t>bibendum</a:t>
            </a:r>
            <a:r>
              <a:rPr lang="en-US"/>
              <a:t>. Donec </a:t>
            </a:r>
            <a:r>
              <a:rPr lang="en-US" err="1"/>
              <a:t>mauris</a:t>
            </a:r>
            <a:r>
              <a:rPr lang="en-US"/>
              <a:t> </a:t>
            </a:r>
            <a:r>
              <a:rPr lang="en-US" err="1"/>
              <a:t>nulla</a:t>
            </a:r>
            <a:r>
              <a:rPr lang="en-US"/>
              <a:t>, </a:t>
            </a:r>
            <a:r>
              <a:rPr lang="en-US" err="1"/>
              <a:t>eleifend</a:t>
            </a:r>
            <a:r>
              <a:rPr lang="en-US"/>
              <a:t> a </a:t>
            </a:r>
            <a:r>
              <a:rPr lang="en-US" err="1"/>
              <a:t>fringilla</a:t>
            </a:r>
            <a:r>
              <a:rPr lang="en-US"/>
              <a:t> ac, </a:t>
            </a:r>
            <a:r>
              <a:rPr lang="en-US" err="1"/>
              <a:t>ultricies</a:t>
            </a:r>
            <a:r>
              <a:rPr lang="en-US"/>
              <a:t> id magna.</a:t>
            </a:r>
          </a:p>
        </p:txBody>
      </p:sp>
      <p:sp>
        <p:nvSpPr>
          <p:cNvPr id="17" name="Text Placeholder 16">
            <a:extLst>
              <a:ext uri="{FF2B5EF4-FFF2-40B4-BE49-F238E27FC236}">
                <a16:creationId xmlns:a16="http://schemas.microsoft.com/office/drawing/2014/main" id="{EED96D67-6624-9E38-67AD-621AF96C58F7}"/>
              </a:ext>
            </a:extLst>
          </p:cNvPr>
          <p:cNvSpPr>
            <a:spLocks noGrp="1"/>
          </p:cNvSpPr>
          <p:nvPr>
            <p:ph type="body" sz="quarter" idx="14" hasCustomPrompt="1"/>
          </p:nvPr>
        </p:nvSpPr>
        <p:spPr>
          <a:xfrm>
            <a:off x="4700588" y="1136650"/>
            <a:ext cx="6643687" cy="388177"/>
          </a:xfrm>
        </p:spPr>
        <p:txBody>
          <a:bodyPr/>
          <a:lstStyle>
            <a:lvl1pPr marL="0" indent="0">
              <a:buNone/>
              <a:defRPr sz="1700" i="1">
                <a:solidFill>
                  <a:srgbClr val="ACC6E1"/>
                </a:solidFill>
              </a:defRPr>
            </a:lvl1pPr>
            <a:lvl2pPr marL="457200" indent="0">
              <a:buNone/>
              <a:defRPr>
                <a:solidFill>
                  <a:srgbClr val="6AA598"/>
                </a:solidFill>
              </a:defRPr>
            </a:lvl2pPr>
            <a:lvl3pPr marL="914400" indent="0">
              <a:buNone/>
              <a:defRPr>
                <a:solidFill>
                  <a:srgbClr val="6AA598"/>
                </a:solidFill>
              </a:defRPr>
            </a:lvl3pPr>
            <a:lvl4pPr marL="1371600" indent="0">
              <a:buNone/>
              <a:defRPr>
                <a:solidFill>
                  <a:srgbClr val="6AA598"/>
                </a:solidFill>
              </a:defRPr>
            </a:lvl4pPr>
            <a:lvl5pPr marL="1828800" indent="0">
              <a:buNone/>
              <a:defRPr>
                <a:solidFill>
                  <a:srgbClr val="6AA598"/>
                </a:solidFill>
              </a:defRPr>
            </a:lvl5pPr>
          </a:lstStyle>
          <a:p>
            <a:pPr lvl="0"/>
            <a:r>
              <a:rPr lang="en-US"/>
              <a:t>Job Title</a:t>
            </a:r>
          </a:p>
        </p:txBody>
      </p:sp>
      <p:sp>
        <p:nvSpPr>
          <p:cNvPr id="19" name="Picture Placeholder 18">
            <a:extLst>
              <a:ext uri="{FF2B5EF4-FFF2-40B4-BE49-F238E27FC236}">
                <a16:creationId xmlns:a16="http://schemas.microsoft.com/office/drawing/2014/main" id="{2904B1B7-2DDC-4B23-1562-7AE5C17D37C0}"/>
              </a:ext>
            </a:extLst>
          </p:cNvPr>
          <p:cNvSpPr>
            <a:spLocks noGrp="1"/>
          </p:cNvSpPr>
          <p:nvPr>
            <p:ph type="pic" sz="quarter" idx="15"/>
          </p:nvPr>
        </p:nvSpPr>
        <p:spPr>
          <a:xfrm>
            <a:off x="354108" y="481352"/>
            <a:ext cx="4029075" cy="3166238"/>
          </a:xfrm>
        </p:spPr>
        <p:txBody>
          <a:bodyPr/>
          <a:lstStyle/>
          <a:p>
            <a:endParaRPr lang="en-US"/>
          </a:p>
        </p:txBody>
      </p:sp>
      <p:sp>
        <p:nvSpPr>
          <p:cNvPr id="5" name="Slide Number Placeholder 22">
            <a:extLst>
              <a:ext uri="{FF2B5EF4-FFF2-40B4-BE49-F238E27FC236}">
                <a16:creationId xmlns:a16="http://schemas.microsoft.com/office/drawing/2014/main" id="{AAC6937C-22B8-C797-AB04-AE28701BB526}"/>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6" name="Graphic 5">
            <a:extLst>
              <a:ext uri="{FF2B5EF4-FFF2-40B4-BE49-F238E27FC236}">
                <a16:creationId xmlns:a16="http://schemas.microsoft.com/office/drawing/2014/main" id="{44B94831-FEA6-6566-9BD5-07FD9ADD5B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64488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5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PEN 2025 Template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B4CB5-6F71-40EF-BF8A-0556FABA82B2}" type="slidenum">
              <a:rPr lang="en-US" smtClean="0"/>
              <a:t>‹#›</a:t>
            </a:fld>
            <a:endParaRPr lang="en-US"/>
          </a:p>
        </p:txBody>
      </p:sp>
    </p:spTree>
    <p:extLst>
      <p:ext uri="{BB962C8B-B14F-4D97-AF65-F5344CB8AC3E}">
        <p14:creationId xmlns:p14="http://schemas.microsoft.com/office/powerpoint/2010/main" val="4243578127"/>
      </p:ext>
    </p:extLst>
  </p:cSld>
  <p:clrMap bg1="lt1" tx1="dk1" bg2="lt2" tx2="dk2" accent1="accent1" accent2="accent2" accent3="accent3" accent4="accent4" accent5="accent5" accent6="accent6" hlink="hlink" folHlink="folHlink"/>
  <p:sldLayoutIdLst>
    <p:sldLayoutId id="2147483729" r:id="rId1"/>
    <p:sldLayoutId id="2147483728" r:id="rId2"/>
    <p:sldLayoutId id="2147483731" r:id="rId3"/>
    <p:sldLayoutId id="2147483734" r:id="rId4"/>
    <p:sldLayoutId id="2147483751" r:id="rId5"/>
    <p:sldLayoutId id="2147483750" r:id="rId6"/>
    <p:sldLayoutId id="2147483749" r:id="rId7"/>
    <p:sldLayoutId id="2147483745" r:id="rId8"/>
    <p:sldLayoutId id="2147483748" r:id="rId9"/>
    <p:sldLayoutId id="2147483737" r:id="rId10"/>
    <p:sldLayoutId id="2147483742" r:id="rId11"/>
    <p:sldLayoutId id="2147483746" r:id="rId12"/>
    <p:sldLayoutId id="2147483747" r:id="rId13"/>
    <p:sldLayoutId id="2147483744" r:id="rId14"/>
    <p:sldLayoutId id="2147483738" r:id="rId15"/>
    <p:sldLayoutId id="2147483722" r:id="rId16"/>
    <p:sldLayoutId id="2147483721" r:id="rId17"/>
    <p:sldLayoutId id="2147483723" r:id="rId18"/>
    <p:sldLayoutId id="2147483724" r:id="rId19"/>
  </p:sldLayoutIdLst>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line&#10;&#10;AI-generated content may be incorrect.">
            <a:extLst>
              <a:ext uri="{FF2B5EF4-FFF2-40B4-BE49-F238E27FC236}">
                <a16:creationId xmlns:a16="http://schemas.microsoft.com/office/drawing/2014/main" id="{61FE21BD-7701-C8EA-5BD8-CCDDC17C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042595"/>
            <a:ext cx="6606463" cy="3634960"/>
          </a:xfrm>
          <a:prstGeom prst="rect">
            <a:avLst/>
          </a:prstGeom>
        </p:spPr>
      </p:pic>
      <p:sp>
        <p:nvSpPr>
          <p:cNvPr id="3" name="Title 2">
            <a:extLst>
              <a:ext uri="{FF2B5EF4-FFF2-40B4-BE49-F238E27FC236}">
                <a16:creationId xmlns:a16="http://schemas.microsoft.com/office/drawing/2014/main" id="{B5DDD554-96C6-6E31-0889-780AF18750FC}"/>
              </a:ext>
            </a:extLst>
          </p:cNvPr>
          <p:cNvSpPr>
            <a:spLocks noGrp="1"/>
          </p:cNvSpPr>
          <p:nvPr>
            <p:ph type="title"/>
          </p:nvPr>
        </p:nvSpPr>
        <p:spPr/>
        <p:txBody>
          <a:bodyPr>
            <a:normAutofit/>
          </a:bodyPr>
          <a:lstStyle/>
          <a:p>
            <a:r>
              <a:rPr lang="en-US" sz="3000"/>
              <a:t>Read Me First! What is the Procurement Excellence Network?</a:t>
            </a:r>
            <a:endParaRPr lang="en-US"/>
          </a:p>
        </p:txBody>
      </p:sp>
      <p:sp>
        <p:nvSpPr>
          <p:cNvPr id="7" name="Rectangle 6">
            <a:extLst>
              <a:ext uri="{FF2B5EF4-FFF2-40B4-BE49-F238E27FC236}">
                <a16:creationId xmlns:a16="http://schemas.microsoft.com/office/drawing/2014/main" id="{6C995994-A395-C6AE-DF9E-B38EEFC00B86}"/>
              </a:ext>
            </a:extLst>
          </p:cNvPr>
          <p:cNvSpPr/>
          <p:nvPr/>
        </p:nvSpPr>
        <p:spPr>
          <a:xfrm>
            <a:off x="312659" y="5068862"/>
            <a:ext cx="11574541" cy="10454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Our goal with resources such as this one is to offer a template that you can adapt to your own government’s needs. This template slide deck and sample questions are designed to support you as you host an RFP assumption-busting session.</a:t>
            </a:r>
            <a:endParaRPr lang="en-US" dirty="0">
              <a:solidFill>
                <a:schemeClr val="tx1"/>
              </a:solidFill>
              <a:cs typeface="Arial" panose="020B0604020202020204"/>
            </a:endParaRPr>
          </a:p>
        </p:txBody>
      </p:sp>
      <p:sp>
        <p:nvSpPr>
          <p:cNvPr id="8" name="TextBox 7">
            <a:extLst>
              <a:ext uri="{FF2B5EF4-FFF2-40B4-BE49-F238E27FC236}">
                <a16:creationId xmlns:a16="http://schemas.microsoft.com/office/drawing/2014/main" id="{5B54A3BB-BB5D-9093-284A-51FF2C83C5E0}"/>
              </a:ext>
            </a:extLst>
          </p:cNvPr>
          <p:cNvSpPr txBox="1"/>
          <p:nvPr/>
        </p:nvSpPr>
        <p:spPr>
          <a:xfrm>
            <a:off x="7616616" y="1319626"/>
            <a:ext cx="3927684" cy="3170099"/>
          </a:xfrm>
          <a:prstGeom prst="rect">
            <a:avLst/>
          </a:prstGeom>
          <a:noFill/>
        </p:spPr>
        <p:txBody>
          <a:bodyPr wrap="square">
            <a:spAutoFit/>
          </a:bodyPr>
          <a:lstStyle/>
          <a:p>
            <a:r>
              <a:rPr lang="en-US" sz="2000" dirty="0">
                <a:effectLst/>
                <a:latin typeface="+mj-lt"/>
              </a:rPr>
              <a:t>The Procurement Excellence Network (PEN), an initiative of Partners for Public Good, is a free online hub to support public sector leaders as they drive reforms to procurement practices</a:t>
            </a:r>
            <a:r>
              <a:rPr lang="en-US" sz="2000" dirty="0">
                <a:latin typeface="+mj-lt"/>
              </a:rPr>
              <a:t>.</a:t>
            </a:r>
            <a:r>
              <a:rPr lang="en-US" sz="2000" dirty="0">
                <a:effectLst/>
                <a:latin typeface="+mj-lt"/>
              </a:rPr>
              <a:t> </a:t>
            </a:r>
            <a:r>
              <a:rPr lang="en-US" sz="2000" dirty="0">
                <a:latin typeface="+mj-lt"/>
              </a:rPr>
              <a:t>Built by and for state and local government leaders, </a:t>
            </a:r>
            <a:r>
              <a:rPr lang="en-US" sz="2000" dirty="0"/>
              <a:t>PEN offers tools, trainings, and resources and is completely free.</a:t>
            </a:r>
            <a:endParaRPr lang="en-US" sz="2000" dirty="0">
              <a:effectLst/>
              <a:latin typeface="+mj-lt"/>
            </a:endParaRPr>
          </a:p>
        </p:txBody>
      </p:sp>
      <p:sp>
        <p:nvSpPr>
          <p:cNvPr id="9" name="Rectangle: Rounded Corners 8">
            <a:extLst>
              <a:ext uri="{FF2B5EF4-FFF2-40B4-BE49-F238E27FC236}">
                <a16:creationId xmlns:a16="http://schemas.microsoft.com/office/drawing/2014/main" id="{CDDA48A6-C503-1325-41D3-206F6AA8069D}"/>
              </a:ext>
            </a:extLst>
          </p:cNvPr>
          <p:cNvSpPr/>
          <p:nvPr/>
        </p:nvSpPr>
        <p:spPr>
          <a:xfrm>
            <a:off x="1732884" y="4520733"/>
            <a:ext cx="4436094" cy="467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procurementexcellencenetwork.org</a:t>
            </a:r>
          </a:p>
        </p:txBody>
      </p:sp>
    </p:spTree>
    <p:extLst>
      <p:ext uri="{BB962C8B-B14F-4D97-AF65-F5344CB8AC3E}">
        <p14:creationId xmlns:p14="http://schemas.microsoft.com/office/powerpoint/2010/main" val="26747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CC941-5C1D-7359-DD59-629709C577BB}"/>
              </a:ext>
            </a:extLst>
          </p:cNvPr>
          <p:cNvSpPr>
            <a:spLocks noGrp="1"/>
          </p:cNvSpPr>
          <p:nvPr>
            <p:ph type="title"/>
          </p:nvPr>
        </p:nvSpPr>
        <p:spPr/>
        <p:txBody>
          <a:bodyPr/>
          <a:lstStyle/>
          <a:p>
            <a:r>
              <a:rPr lang="en-US"/>
              <a:t>Prioritize Topics to Resolve [20 mins]</a:t>
            </a:r>
          </a:p>
        </p:txBody>
      </p:sp>
      <p:graphicFrame>
        <p:nvGraphicFramePr>
          <p:cNvPr id="5" name="Table 5">
            <a:extLst>
              <a:ext uri="{FF2B5EF4-FFF2-40B4-BE49-F238E27FC236}">
                <a16:creationId xmlns:a16="http://schemas.microsoft.com/office/drawing/2014/main" id="{BF67EC9E-B1B2-6B64-1812-7D8F0DFE913C}"/>
              </a:ext>
            </a:extLst>
          </p:cNvPr>
          <p:cNvGraphicFramePr>
            <a:graphicFrameLocks noGrp="1"/>
          </p:cNvGraphicFramePr>
          <p:nvPr/>
        </p:nvGraphicFramePr>
        <p:xfrm>
          <a:off x="599536" y="1333360"/>
          <a:ext cx="10972800" cy="4572127"/>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825158410"/>
                    </a:ext>
                  </a:extLst>
                </a:gridCol>
                <a:gridCol w="5486400">
                  <a:extLst>
                    <a:ext uri="{9D8B030D-6E8A-4147-A177-3AD203B41FA5}">
                      <a16:colId xmlns:a16="http://schemas.microsoft.com/office/drawing/2014/main" val="1489501441"/>
                    </a:ext>
                  </a:extLst>
                </a:gridCol>
              </a:tblGrid>
              <a:tr h="709831">
                <a:tc gridSpan="2">
                  <a:txBody>
                    <a:bodyPr/>
                    <a:lstStyle/>
                    <a:p>
                      <a:pPr algn="ctr"/>
                      <a:r>
                        <a:rPr lang="en-US" sz="2800" dirty="0"/>
                        <a:t>Themes</a:t>
                      </a:r>
                    </a:p>
                  </a:txBody>
                  <a:tcPr anchor="ctr"/>
                </a:tc>
                <a:tc hMerge="1">
                  <a:txBody>
                    <a:bodyPr/>
                    <a:lstStyle/>
                    <a:p>
                      <a:endParaRPr lang="en-US"/>
                    </a:p>
                  </a:txBody>
                  <a:tcPr/>
                </a:tc>
                <a:extLst>
                  <a:ext uri="{0D108BD9-81ED-4DB2-BD59-A6C34878D82A}">
                    <a16:rowId xmlns:a16="http://schemas.microsoft.com/office/drawing/2014/main" val="742619328"/>
                  </a:ext>
                </a:extLst>
              </a:tr>
              <a:tr h="759834">
                <a:tc>
                  <a:txBody>
                    <a:bodyPr/>
                    <a:lstStyle/>
                    <a:p>
                      <a:r>
                        <a:rPr lang="en-US" sz="2400" dirty="0"/>
                        <a:t>Key Performance Indicators and metrics</a:t>
                      </a:r>
                    </a:p>
                  </a:txBody>
                  <a:tcPr anchor="ctr"/>
                </a:tc>
                <a:tc>
                  <a:txBody>
                    <a:bodyPr/>
                    <a:lstStyle/>
                    <a:p>
                      <a:r>
                        <a:rPr lang="en-US" sz="2400"/>
                        <a:t>Vendor diversity targets</a:t>
                      </a:r>
                    </a:p>
                  </a:txBody>
                  <a:tcPr anchor="ctr"/>
                </a:tc>
                <a:extLst>
                  <a:ext uri="{0D108BD9-81ED-4DB2-BD59-A6C34878D82A}">
                    <a16:rowId xmlns:a16="http://schemas.microsoft.com/office/drawing/2014/main" val="3701431229"/>
                  </a:ext>
                </a:extLst>
              </a:tr>
              <a:tr h="759834">
                <a:tc>
                  <a:txBody>
                    <a:bodyPr/>
                    <a:lstStyle/>
                    <a:p>
                      <a:r>
                        <a:rPr lang="en-US" sz="2400"/>
                        <a:t>Target population to be served</a:t>
                      </a:r>
                    </a:p>
                  </a:txBody>
                  <a:tcPr anchor="ctr"/>
                </a:tc>
                <a:tc>
                  <a:txBody>
                    <a:bodyPr/>
                    <a:lstStyle/>
                    <a:p>
                      <a:r>
                        <a:rPr lang="en-US" sz="2400"/>
                        <a:t>Proposal scoring criteria</a:t>
                      </a:r>
                    </a:p>
                  </a:txBody>
                  <a:tcPr anchor="ctr"/>
                </a:tc>
                <a:extLst>
                  <a:ext uri="{0D108BD9-81ED-4DB2-BD59-A6C34878D82A}">
                    <a16:rowId xmlns:a16="http://schemas.microsoft.com/office/drawing/2014/main" val="3476962274"/>
                  </a:ext>
                </a:extLst>
              </a:tr>
              <a:tr h="759834">
                <a:tc>
                  <a:txBody>
                    <a:bodyPr/>
                    <a:lstStyle/>
                    <a:p>
                      <a:r>
                        <a:rPr lang="en-US" sz="2400"/>
                        <a:t>Contract management</a:t>
                      </a:r>
                    </a:p>
                  </a:txBody>
                  <a:tcPr anchor="ctr"/>
                </a:tc>
                <a:tc>
                  <a:txBody>
                    <a:bodyPr/>
                    <a:lstStyle/>
                    <a:p>
                      <a:r>
                        <a:rPr lang="en-US" sz="2400"/>
                        <a:t>Project/program risks</a:t>
                      </a:r>
                    </a:p>
                  </a:txBody>
                  <a:tcPr anchor="ctr"/>
                </a:tc>
                <a:extLst>
                  <a:ext uri="{0D108BD9-81ED-4DB2-BD59-A6C34878D82A}">
                    <a16:rowId xmlns:a16="http://schemas.microsoft.com/office/drawing/2014/main" val="4289734072"/>
                  </a:ext>
                </a:extLst>
              </a:tr>
              <a:tr h="759834">
                <a:tc>
                  <a:txBody>
                    <a:bodyPr/>
                    <a:lstStyle/>
                    <a:p>
                      <a:r>
                        <a:rPr lang="en-US" sz="2400"/>
                        <a:t>Subcontracting</a:t>
                      </a:r>
                    </a:p>
                  </a:txBody>
                  <a:tcPr anchor="ctr"/>
                </a:tc>
                <a:tc>
                  <a:txBody>
                    <a:bodyPr/>
                    <a:lstStyle/>
                    <a:p>
                      <a:r>
                        <a:rPr lang="en-US" sz="2400"/>
                        <a:t>Scope of Work</a:t>
                      </a:r>
                    </a:p>
                  </a:txBody>
                  <a:tcPr anchor="ctr"/>
                </a:tc>
                <a:extLst>
                  <a:ext uri="{0D108BD9-81ED-4DB2-BD59-A6C34878D82A}">
                    <a16:rowId xmlns:a16="http://schemas.microsoft.com/office/drawing/2014/main" val="680059185"/>
                  </a:ext>
                </a:extLst>
              </a:tr>
              <a:tr h="759834">
                <a:tc>
                  <a:txBody>
                    <a:bodyPr/>
                    <a:lstStyle/>
                    <a:p>
                      <a:r>
                        <a:rPr lang="en-US" sz="2400" i="1" dirty="0"/>
                        <a:t>Other themes?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t>Other themes?</a:t>
                      </a:r>
                    </a:p>
                  </a:txBody>
                  <a:tcPr anchor="ctr"/>
                </a:tc>
                <a:extLst>
                  <a:ext uri="{0D108BD9-81ED-4DB2-BD59-A6C34878D82A}">
                    <a16:rowId xmlns:a16="http://schemas.microsoft.com/office/drawing/2014/main" val="2221522126"/>
                  </a:ext>
                </a:extLst>
              </a:tr>
            </a:tbl>
          </a:graphicData>
        </a:graphic>
      </p:graphicFrame>
      <p:sp>
        <p:nvSpPr>
          <p:cNvPr id="2" name="Google Shape;1497;g11726472ecb_2_486">
            <a:extLst>
              <a:ext uri="{FF2B5EF4-FFF2-40B4-BE49-F238E27FC236}">
                <a16:creationId xmlns:a16="http://schemas.microsoft.com/office/drawing/2014/main" id="{BEA3DCA9-EF43-3C72-8F02-42137D5CFF9B}"/>
              </a:ext>
            </a:extLst>
          </p:cNvPr>
          <p:cNvSpPr txBox="1"/>
          <p:nvPr/>
        </p:nvSpPr>
        <p:spPr>
          <a:xfrm>
            <a:off x="6592824" y="2243783"/>
            <a:ext cx="5599176" cy="4062620"/>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r>
              <a:rPr lang="en-US" b="1" dirty="0">
                <a:ea typeface="Verdana"/>
                <a:cs typeface="Arial" panose="020B0604020202020204"/>
              </a:rPr>
              <a:t>Guidance:</a:t>
            </a:r>
            <a:endParaRPr lang="en-US" dirty="0">
              <a:ea typeface="Verdana"/>
              <a:cs typeface="Arial" panose="020B0604020202020204"/>
            </a:endParaRPr>
          </a:p>
          <a:p>
            <a:pPr marL="171450" indent="-171450">
              <a:buFont typeface="Arial" panose="020B0604020202020204" pitchFamily="34" charset="0"/>
              <a:buChar char="•"/>
            </a:pPr>
            <a:r>
              <a:rPr lang="en-US" dirty="0">
                <a:ea typeface="Verdana"/>
              </a:rPr>
              <a:t>The purpose of this section of the meeting is to prioritize the most important themes (sticky note groups) that have emerged.</a:t>
            </a:r>
            <a:endParaRPr lang="en-US" dirty="0"/>
          </a:p>
          <a:p>
            <a:pPr marL="171450" indent="-171450">
              <a:buFont typeface="Arial" panose="020B0604020202020204" pitchFamily="34" charset="0"/>
              <a:buChar char="•"/>
            </a:pPr>
            <a:r>
              <a:rPr lang="en-US" dirty="0"/>
              <a:t>Facilitators review the groups of sticky notes on the board and synthesize the questions on the board into 5-7 “big questions” or topics the group has identified.</a:t>
            </a:r>
          </a:p>
          <a:p>
            <a:pPr marL="171450" indent="-171450">
              <a:buFont typeface="Arial" panose="020B0604020202020204" pitchFamily="34" charset="0"/>
              <a:buChar char="•"/>
            </a:pPr>
            <a:r>
              <a:rPr lang="en-US" dirty="0">
                <a:ea typeface="Verdana"/>
              </a:rPr>
              <a:t>Facilitators should then ask the group to prioritize the 3 most important themes to address before the department or agency finalizes the RFP. </a:t>
            </a:r>
          </a:p>
          <a:p>
            <a:pPr marL="171450" indent="-171450">
              <a:buFont typeface="Arial" panose="020B0604020202020204" pitchFamily="34" charset="0"/>
              <a:buChar char="•"/>
            </a:pPr>
            <a:r>
              <a:rPr lang="en-US" dirty="0">
                <a:ea typeface="Verdana"/>
              </a:rPr>
              <a:t>Some initial ideas for themes have been added to the table on this slide, but feel free to remove these ideas and add your own based on the discussion.</a:t>
            </a:r>
            <a:endParaRPr lang="en-US" dirty="0"/>
          </a:p>
        </p:txBody>
      </p:sp>
    </p:spTree>
    <p:extLst>
      <p:ext uri="{BB962C8B-B14F-4D97-AF65-F5344CB8AC3E}">
        <p14:creationId xmlns:p14="http://schemas.microsoft.com/office/powerpoint/2010/main" val="23248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E97BE2-0639-5328-5487-048A62D2A053}"/>
              </a:ext>
            </a:extLst>
          </p:cNvPr>
          <p:cNvSpPr>
            <a:spLocks noGrp="1"/>
          </p:cNvSpPr>
          <p:nvPr>
            <p:ph idx="1"/>
          </p:nvPr>
        </p:nvSpPr>
        <p:spPr/>
        <p:txBody>
          <a:bodyPr vert="horz" lIns="91440" tIns="45720" rIns="91440" bIns="45720" rtlCol="0" anchor="t">
            <a:normAutofit/>
          </a:bodyPr>
          <a:lstStyle/>
          <a:p>
            <a:pPr marL="400050">
              <a:spcBef>
                <a:spcPts val="0"/>
              </a:spcBef>
              <a:spcAft>
                <a:spcPts val="1200"/>
              </a:spcAft>
            </a:pPr>
            <a:r>
              <a:rPr lang="en-US" dirty="0"/>
              <a:t>What information would we need to answer this question?</a:t>
            </a:r>
          </a:p>
          <a:p>
            <a:pPr marL="400050">
              <a:spcBef>
                <a:spcPts val="0"/>
              </a:spcBef>
              <a:spcAft>
                <a:spcPts val="1200"/>
              </a:spcAft>
            </a:pPr>
            <a:r>
              <a:rPr lang="en-US" dirty="0"/>
              <a:t>How should we gather this information?</a:t>
            </a:r>
          </a:p>
          <a:p>
            <a:pPr marL="400050">
              <a:spcBef>
                <a:spcPts val="0"/>
              </a:spcBef>
              <a:spcAft>
                <a:spcPts val="1200"/>
              </a:spcAft>
            </a:pPr>
            <a:r>
              <a:rPr lang="en-US" dirty="0"/>
              <a:t>Who is responsible for doing this?</a:t>
            </a:r>
          </a:p>
          <a:p>
            <a:pPr marL="400050">
              <a:spcBef>
                <a:spcPts val="0"/>
              </a:spcBef>
              <a:spcAft>
                <a:spcPts val="1200"/>
              </a:spcAft>
            </a:pPr>
            <a:r>
              <a:rPr lang="en-US" dirty="0"/>
              <a:t>When will they do it?</a:t>
            </a:r>
          </a:p>
          <a:p>
            <a:pPr marL="400050">
              <a:spcBef>
                <a:spcPts val="0"/>
              </a:spcBef>
              <a:spcAft>
                <a:spcPts val="1200"/>
              </a:spcAft>
            </a:pPr>
            <a:r>
              <a:rPr lang="en-US" dirty="0"/>
              <a:t>How will we decide how to incorporate the information gathered into the procurement?</a:t>
            </a:r>
          </a:p>
        </p:txBody>
      </p:sp>
      <p:sp>
        <p:nvSpPr>
          <p:cNvPr id="4" name="Title 3">
            <a:extLst>
              <a:ext uri="{FF2B5EF4-FFF2-40B4-BE49-F238E27FC236}">
                <a16:creationId xmlns:a16="http://schemas.microsoft.com/office/drawing/2014/main" id="{B72CC941-5C1D-7359-DD59-629709C577BB}"/>
              </a:ext>
            </a:extLst>
          </p:cNvPr>
          <p:cNvSpPr>
            <a:spLocks noGrp="1"/>
          </p:cNvSpPr>
          <p:nvPr>
            <p:ph type="title"/>
          </p:nvPr>
        </p:nvSpPr>
        <p:spPr/>
        <p:txBody>
          <a:bodyPr>
            <a:normAutofit fontScale="90000"/>
          </a:bodyPr>
          <a:lstStyle/>
          <a:p>
            <a:r>
              <a:rPr lang="en-US" dirty="0"/>
              <a:t>Brainstorm Strategies for Analysis and Additional Information-Gathering [20 mins]</a:t>
            </a:r>
          </a:p>
        </p:txBody>
      </p:sp>
      <p:sp>
        <p:nvSpPr>
          <p:cNvPr id="5" name="Google Shape;1497;g11726472ecb_2_486">
            <a:extLst>
              <a:ext uri="{FF2B5EF4-FFF2-40B4-BE49-F238E27FC236}">
                <a16:creationId xmlns:a16="http://schemas.microsoft.com/office/drawing/2014/main" id="{C5708BFA-3AC0-58F9-9785-A483DD580F93}"/>
              </a:ext>
            </a:extLst>
          </p:cNvPr>
          <p:cNvSpPr txBox="1"/>
          <p:nvPr/>
        </p:nvSpPr>
        <p:spPr>
          <a:xfrm>
            <a:off x="7064100" y="4582338"/>
            <a:ext cx="5127900" cy="1846629"/>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r>
              <a:rPr lang="en-US" b="1" dirty="0">
                <a:ea typeface="Verdana"/>
                <a:cs typeface="Arial" panose="020B0604020202020204"/>
              </a:rPr>
              <a:t>Guidance:</a:t>
            </a:r>
          </a:p>
          <a:p>
            <a:pPr marL="171450" indent="-171450">
              <a:buFont typeface="Arial" panose="020B0604020202020204" pitchFamily="34" charset="0"/>
              <a:buChar char="•"/>
            </a:pPr>
            <a:r>
              <a:rPr lang="en-US" dirty="0">
                <a:ea typeface="Verdana"/>
              </a:rPr>
              <a:t>The purpose of this section of the meeting is to generate an initial set of steps for tackling the top 3 themes or topics.</a:t>
            </a:r>
            <a:endParaRPr lang="en-US" dirty="0"/>
          </a:p>
          <a:p>
            <a:pPr marL="171450" indent="-171450">
              <a:buFont typeface="Arial" panose="020B0604020202020204" pitchFamily="34" charset="0"/>
              <a:buChar char="•"/>
            </a:pPr>
            <a:r>
              <a:rPr lang="en-US" dirty="0"/>
              <a:t>For each priority topic, facilitators ask the group the bulleted questions on the slide.</a:t>
            </a:r>
            <a:endParaRPr lang="en-US" dirty="0">
              <a:cs typeface="Arial" panose="020B0604020202020204"/>
            </a:endParaRPr>
          </a:p>
        </p:txBody>
      </p:sp>
    </p:spTree>
    <p:extLst>
      <p:ext uri="{BB962C8B-B14F-4D97-AF65-F5344CB8AC3E}">
        <p14:creationId xmlns:p14="http://schemas.microsoft.com/office/powerpoint/2010/main" val="251282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E97BE2-0639-5328-5487-048A62D2A053}"/>
              </a:ext>
            </a:extLst>
          </p:cNvPr>
          <p:cNvSpPr>
            <a:spLocks noGrp="1"/>
          </p:cNvSpPr>
          <p:nvPr>
            <p:ph idx="1"/>
          </p:nvPr>
        </p:nvSpPr>
        <p:spPr/>
        <p:txBody>
          <a:bodyPr>
            <a:normAutofit/>
          </a:bodyPr>
          <a:lstStyle/>
          <a:p>
            <a:pPr>
              <a:spcBef>
                <a:spcPts val="0"/>
              </a:spcBef>
              <a:spcAft>
                <a:spcPts val="1200"/>
              </a:spcAft>
            </a:pPr>
            <a:r>
              <a:rPr lang="en-US" dirty="0"/>
              <a:t>Key questions</a:t>
            </a:r>
          </a:p>
          <a:p>
            <a:pPr lvl="1">
              <a:spcBef>
                <a:spcPts val="0"/>
              </a:spcBef>
              <a:spcAft>
                <a:spcPts val="1200"/>
              </a:spcAft>
            </a:pPr>
            <a:r>
              <a:rPr lang="en-US" sz="2400" dirty="0">
                <a:highlight>
                  <a:srgbClr val="FFFF00"/>
                </a:highlight>
              </a:rPr>
              <a:t>X</a:t>
            </a:r>
          </a:p>
          <a:p>
            <a:pPr lvl="1">
              <a:spcBef>
                <a:spcPts val="0"/>
              </a:spcBef>
              <a:spcAft>
                <a:spcPts val="1200"/>
              </a:spcAft>
            </a:pPr>
            <a:r>
              <a:rPr lang="en-US" sz="2400" dirty="0">
                <a:highlight>
                  <a:srgbClr val="FFFF00"/>
                </a:highlight>
              </a:rPr>
              <a:t>X</a:t>
            </a:r>
          </a:p>
          <a:p>
            <a:pPr>
              <a:spcBef>
                <a:spcPts val="0"/>
              </a:spcBef>
              <a:spcAft>
                <a:spcPts val="1200"/>
              </a:spcAft>
            </a:pPr>
            <a:r>
              <a:rPr lang="en-US" dirty="0"/>
              <a:t>Priorities for additional analysis</a:t>
            </a:r>
          </a:p>
          <a:p>
            <a:pPr lvl="1">
              <a:spcBef>
                <a:spcPts val="0"/>
              </a:spcBef>
              <a:spcAft>
                <a:spcPts val="1200"/>
              </a:spcAft>
            </a:pPr>
            <a:r>
              <a:rPr lang="en-US" sz="2400" dirty="0">
                <a:highlight>
                  <a:srgbClr val="FFFF00"/>
                </a:highlight>
              </a:rPr>
              <a:t>X</a:t>
            </a:r>
          </a:p>
          <a:p>
            <a:pPr lvl="1">
              <a:spcBef>
                <a:spcPts val="0"/>
              </a:spcBef>
              <a:spcAft>
                <a:spcPts val="1200"/>
              </a:spcAft>
            </a:pPr>
            <a:r>
              <a:rPr lang="en-US" sz="2400" dirty="0">
                <a:highlight>
                  <a:srgbClr val="FFFF00"/>
                </a:highlight>
              </a:rPr>
              <a:t>X</a:t>
            </a:r>
          </a:p>
          <a:p>
            <a:pPr>
              <a:spcBef>
                <a:spcPts val="0"/>
              </a:spcBef>
              <a:spcAft>
                <a:spcPts val="1200"/>
              </a:spcAft>
            </a:pPr>
            <a:r>
              <a:rPr lang="en-US" dirty="0"/>
              <a:t>Next Steps</a:t>
            </a:r>
          </a:p>
          <a:p>
            <a:pPr lvl="1">
              <a:spcBef>
                <a:spcPts val="0"/>
              </a:spcBef>
              <a:spcAft>
                <a:spcPts val="1200"/>
              </a:spcAft>
            </a:pPr>
            <a:r>
              <a:rPr lang="en-US" sz="2400" dirty="0">
                <a:highlight>
                  <a:srgbClr val="FFFF00"/>
                </a:highlight>
              </a:rPr>
              <a:t>X</a:t>
            </a:r>
          </a:p>
          <a:p>
            <a:pPr lvl="1">
              <a:spcBef>
                <a:spcPts val="0"/>
              </a:spcBef>
              <a:spcAft>
                <a:spcPts val="1200"/>
              </a:spcAft>
            </a:pPr>
            <a:r>
              <a:rPr lang="en-US" sz="2400" dirty="0">
                <a:highlight>
                  <a:srgbClr val="FFFF00"/>
                </a:highlight>
              </a:rPr>
              <a:t>X</a:t>
            </a:r>
          </a:p>
        </p:txBody>
      </p:sp>
      <p:sp>
        <p:nvSpPr>
          <p:cNvPr id="4" name="Title 3">
            <a:extLst>
              <a:ext uri="{FF2B5EF4-FFF2-40B4-BE49-F238E27FC236}">
                <a16:creationId xmlns:a16="http://schemas.microsoft.com/office/drawing/2014/main" id="{B72CC941-5C1D-7359-DD59-629709C577BB}"/>
              </a:ext>
            </a:extLst>
          </p:cNvPr>
          <p:cNvSpPr>
            <a:spLocks noGrp="1"/>
          </p:cNvSpPr>
          <p:nvPr>
            <p:ph type="title"/>
          </p:nvPr>
        </p:nvSpPr>
        <p:spPr/>
        <p:txBody>
          <a:bodyPr/>
          <a:lstStyle/>
          <a:p>
            <a:r>
              <a:rPr lang="en-US"/>
              <a:t>Wrap-Up [10 mins]</a:t>
            </a:r>
          </a:p>
        </p:txBody>
      </p:sp>
      <p:pic>
        <p:nvPicPr>
          <p:cNvPr id="5" name="Google Shape;1629;g114b6c8062e_0_232">
            <a:extLst>
              <a:ext uri="{FF2B5EF4-FFF2-40B4-BE49-F238E27FC236}">
                <a16:creationId xmlns:a16="http://schemas.microsoft.com/office/drawing/2014/main" id="{588EB2BD-51A5-787B-F5B0-7C6F9CB3354B}"/>
              </a:ext>
            </a:extLst>
          </p:cNvPr>
          <p:cNvPicPr preferRelativeResize="0"/>
          <p:nvPr/>
        </p:nvPicPr>
        <p:blipFill rotWithShape="1">
          <a:blip r:embed="rId3">
            <a:alphaModFix/>
          </a:blip>
          <a:srcRect/>
          <a:stretch/>
        </p:blipFill>
        <p:spPr>
          <a:xfrm>
            <a:off x="6875734" y="1680767"/>
            <a:ext cx="4586150" cy="3057425"/>
          </a:xfrm>
          <a:prstGeom prst="rect">
            <a:avLst/>
          </a:prstGeom>
          <a:noFill/>
          <a:ln w="19050" cap="flat" cmpd="sng">
            <a:solidFill>
              <a:srgbClr val="A71930"/>
            </a:solidFill>
            <a:prstDash val="solid"/>
            <a:round/>
            <a:headEnd type="none" w="sm" len="sm"/>
            <a:tailEnd type="none" w="sm" len="sm"/>
          </a:ln>
        </p:spPr>
      </p:pic>
      <p:sp>
        <p:nvSpPr>
          <p:cNvPr id="6" name="Google Shape;1497;g11726472ecb_2_486">
            <a:extLst>
              <a:ext uri="{FF2B5EF4-FFF2-40B4-BE49-F238E27FC236}">
                <a16:creationId xmlns:a16="http://schemas.microsoft.com/office/drawing/2014/main" id="{B366E489-D879-0520-D47F-98E36A3014E7}"/>
              </a:ext>
            </a:extLst>
          </p:cNvPr>
          <p:cNvSpPr txBox="1"/>
          <p:nvPr/>
        </p:nvSpPr>
        <p:spPr>
          <a:xfrm>
            <a:off x="7064100" y="3651342"/>
            <a:ext cx="5127900" cy="2677626"/>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r>
              <a:rPr lang="en-US" b="1" dirty="0">
                <a:cs typeface="Arial"/>
              </a:rPr>
              <a:t>Guidance:</a:t>
            </a:r>
          </a:p>
          <a:p>
            <a:pPr marL="171450" indent="-171450">
              <a:buFont typeface="Arial" panose="020B0604020202020204" pitchFamily="34" charset="0"/>
              <a:buChar char="•"/>
            </a:pPr>
            <a:r>
              <a:rPr lang="en-US" dirty="0"/>
              <a:t>Facilitators summarize key questions identified and priorities for additional analysis.</a:t>
            </a:r>
          </a:p>
          <a:p>
            <a:pPr marL="171450" indent="-171450">
              <a:buFont typeface="Arial" panose="020B0604020202020204" pitchFamily="34" charset="0"/>
              <a:buChar char="•"/>
            </a:pPr>
            <a:r>
              <a:rPr lang="en-US" dirty="0"/>
              <a:t>Facilitators review any next steps with the group. Typically, presenters will circulate a written summary to the group for comment, once information has been gathered to answer the priority outstanding questions or themes.</a:t>
            </a:r>
            <a:endParaRPr lang="en-US" dirty="0">
              <a:cs typeface="Arial"/>
            </a:endParaRPr>
          </a:p>
          <a:p>
            <a:pPr marL="171450" indent="-171450">
              <a:buFont typeface="Arial" panose="020B0604020202020204" pitchFamily="34" charset="0"/>
              <a:buChar char="•"/>
            </a:pPr>
            <a:r>
              <a:rPr lang="en-US" dirty="0"/>
              <a:t>See the next slide for an example.</a:t>
            </a:r>
            <a:endParaRPr lang="en-US" sz="1800" dirty="0">
              <a:cs typeface="Arial"/>
            </a:endParaRPr>
          </a:p>
        </p:txBody>
      </p:sp>
    </p:spTree>
    <p:extLst>
      <p:ext uri="{BB962C8B-B14F-4D97-AF65-F5344CB8AC3E}">
        <p14:creationId xmlns:p14="http://schemas.microsoft.com/office/powerpoint/2010/main" val="2301814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8"/>
        <p:cNvGrpSpPr/>
        <p:nvPr/>
      </p:nvGrpSpPr>
      <p:grpSpPr>
        <a:xfrm>
          <a:off x="0" y="0"/>
          <a:ext cx="0" cy="0"/>
          <a:chOff x="0" y="0"/>
          <a:chExt cx="0" cy="0"/>
        </a:xfrm>
      </p:grpSpPr>
      <p:sp>
        <p:nvSpPr>
          <p:cNvPr id="7" name="Text Placeholder 4">
            <a:extLst>
              <a:ext uri="{FF2B5EF4-FFF2-40B4-BE49-F238E27FC236}">
                <a16:creationId xmlns:a16="http://schemas.microsoft.com/office/drawing/2014/main" id="{95E4D423-5F4C-560A-B302-A1643B4000B3}"/>
              </a:ext>
            </a:extLst>
          </p:cNvPr>
          <p:cNvSpPr>
            <a:spLocks noGrp="1"/>
          </p:cNvSpPr>
          <p:nvPr>
            <p:ph idx="1"/>
          </p:nvPr>
        </p:nvSpPr>
        <p:spPr>
          <a:xfrm>
            <a:off x="381516" y="1219200"/>
            <a:ext cx="10972800" cy="4648201"/>
          </a:xfrm>
        </p:spPr>
        <p:txBody>
          <a:bodyPr numCol="1" spcCol="182880"/>
          <a:lstStyle/>
          <a:p>
            <a:r>
              <a:rPr lang="en-US" dirty="0"/>
              <a:t>The Contract Data Analyst from the Data &amp; Analytics team will be responsible for KPIs and metrics.</a:t>
            </a:r>
            <a:endParaRPr lang="en-US"/>
          </a:p>
          <a:p>
            <a:r>
              <a:rPr lang="en-US" dirty="0"/>
              <a:t>The Contract Manager will be responsible for target population and project/program risks.</a:t>
            </a:r>
          </a:p>
          <a:p>
            <a:r>
              <a:rPr lang="en-US" dirty="0"/>
              <a:t>The Vendor Outreach Specialist from the Supplier Diversity Office team will be responsible for vendor diversity targets.</a:t>
            </a:r>
          </a:p>
        </p:txBody>
      </p:sp>
      <p:sp>
        <p:nvSpPr>
          <p:cNvPr id="4" name="Title 3">
            <a:extLst>
              <a:ext uri="{FF2B5EF4-FFF2-40B4-BE49-F238E27FC236}">
                <a16:creationId xmlns:a16="http://schemas.microsoft.com/office/drawing/2014/main" id="{D111B6C0-93EC-3636-3435-AC714DEC1330}"/>
              </a:ext>
            </a:extLst>
          </p:cNvPr>
          <p:cNvSpPr>
            <a:spLocks noGrp="1"/>
          </p:cNvSpPr>
          <p:nvPr>
            <p:ph type="title"/>
          </p:nvPr>
        </p:nvSpPr>
        <p:spPr>
          <a:xfrm>
            <a:off x="371452" y="267419"/>
            <a:ext cx="10972800" cy="538939"/>
          </a:xfrm>
        </p:spPr>
        <p:txBody>
          <a:bodyPr/>
          <a:lstStyle/>
          <a:p>
            <a:r>
              <a:rPr lang="en-US" dirty="0">
                <a:highlight>
                  <a:srgbClr val="FFFF00"/>
                </a:highlight>
              </a:rPr>
              <a:t>INSTRUCTIONS: Wrap-Up Summary - Example</a:t>
            </a:r>
          </a:p>
        </p:txBody>
      </p:sp>
      <p:graphicFrame>
        <p:nvGraphicFramePr>
          <p:cNvPr id="3" name="Table 5">
            <a:extLst>
              <a:ext uri="{FF2B5EF4-FFF2-40B4-BE49-F238E27FC236}">
                <a16:creationId xmlns:a16="http://schemas.microsoft.com/office/drawing/2014/main" id="{43F0E463-C310-F788-D17D-FC0455FF5A00}"/>
              </a:ext>
            </a:extLst>
          </p:cNvPr>
          <p:cNvGraphicFramePr>
            <a:graphicFrameLocks noGrp="1"/>
          </p:cNvGraphicFramePr>
          <p:nvPr/>
        </p:nvGraphicFramePr>
        <p:xfrm>
          <a:off x="458492" y="982891"/>
          <a:ext cx="11253215" cy="4168187"/>
        </p:xfrm>
        <a:graphic>
          <a:graphicData uri="http://schemas.openxmlformats.org/drawingml/2006/table">
            <a:tbl>
              <a:tblPr firstRow="1" bandRow="1">
                <a:tableStyleId>{5C22544A-7EE6-4342-B048-85BDC9FD1C3A}</a:tableStyleId>
              </a:tblPr>
              <a:tblGrid>
                <a:gridCol w="2283578">
                  <a:extLst>
                    <a:ext uri="{9D8B030D-6E8A-4147-A177-3AD203B41FA5}">
                      <a16:colId xmlns:a16="http://schemas.microsoft.com/office/drawing/2014/main" val="825158410"/>
                    </a:ext>
                  </a:extLst>
                </a:gridCol>
                <a:gridCol w="8969637">
                  <a:extLst>
                    <a:ext uri="{9D8B030D-6E8A-4147-A177-3AD203B41FA5}">
                      <a16:colId xmlns:a16="http://schemas.microsoft.com/office/drawing/2014/main" val="1489501441"/>
                    </a:ext>
                  </a:extLst>
                </a:gridCol>
              </a:tblGrid>
              <a:tr h="541067">
                <a:tc gridSpan="2">
                  <a:txBody>
                    <a:bodyPr/>
                    <a:lstStyle/>
                    <a:p>
                      <a:pPr algn="ctr"/>
                      <a:r>
                        <a:rPr lang="en-US" sz="2400" dirty="0"/>
                        <a:t>Themes &amp; Questions</a:t>
                      </a:r>
                    </a:p>
                  </a:txBody>
                  <a:tcPr anchor="ctr"/>
                </a:tc>
                <a:tc hMerge="1">
                  <a:txBody>
                    <a:bodyPr/>
                    <a:lstStyle/>
                    <a:p>
                      <a:endParaRPr lang="en-US"/>
                    </a:p>
                  </a:txBody>
                  <a:tcPr/>
                </a:tc>
                <a:extLst>
                  <a:ext uri="{0D108BD9-81ED-4DB2-BD59-A6C34878D82A}">
                    <a16:rowId xmlns:a16="http://schemas.microsoft.com/office/drawing/2014/main" val="742619328"/>
                  </a:ext>
                </a:extLst>
              </a:tr>
              <a:tr h="759834">
                <a:tc>
                  <a:txBody>
                    <a:bodyPr/>
                    <a:lstStyle/>
                    <a:p>
                      <a:r>
                        <a:rPr lang="en-US" sz="1800" b="1" dirty="0"/>
                        <a:t>Key performance indicators and metrics</a:t>
                      </a:r>
                    </a:p>
                  </a:txBody>
                  <a:tcPr anchor="ctr"/>
                </a:tc>
                <a:tc>
                  <a:txBody>
                    <a:bodyPr/>
                    <a:lstStyle/>
                    <a:p>
                      <a:pPr marL="342900" indent="-342900">
                        <a:buFont typeface="Arial" panose="020B0604020202020204" pitchFamily="34" charset="0"/>
                        <a:buChar char="•"/>
                      </a:pPr>
                      <a:r>
                        <a:rPr lang="en-US" sz="1600" dirty="0"/>
                        <a:t>How will we measure the tastiness of food?</a:t>
                      </a:r>
                    </a:p>
                    <a:p>
                      <a:pPr marL="342900" indent="-342900">
                        <a:buFont typeface="Arial" panose="020B0604020202020204" pitchFamily="34" charset="0"/>
                        <a:buChar char="•"/>
                      </a:pPr>
                      <a:r>
                        <a:rPr lang="en-US" sz="1600" dirty="0"/>
                        <a:t>How will we measure the healthiness and nutrition of food?</a:t>
                      </a:r>
                    </a:p>
                  </a:txBody>
                  <a:tcPr anchor="ctr"/>
                </a:tc>
                <a:extLst>
                  <a:ext uri="{0D108BD9-81ED-4DB2-BD59-A6C34878D82A}">
                    <a16:rowId xmlns:a16="http://schemas.microsoft.com/office/drawing/2014/main" val="3701431229"/>
                  </a:ext>
                </a:extLst>
              </a:tr>
              <a:tr h="759834">
                <a:tc>
                  <a:txBody>
                    <a:bodyPr/>
                    <a:lstStyle/>
                    <a:p>
                      <a:r>
                        <a:rPr lang="en-US" sz="1800" b="1" dirty="0"/>
                        <a:t>Target population to be served</a:t>
                      </a:r>
                    </a:p>
                  </a:txBody>
                  <a:tcPr anchor="ctr"/>
                </a:tc>
                <a:tc>
                  <a:txBody>
                    <a:bodyPr/>
                    <a:lstStyle/>
                    <a:p>
                      <a:pPr marL="342900" indent="-342900">
                        <a:buFont typeface="Arial" panose="020B0604020202020204" pitchFamily="34" charset="0"/>
                        <a:buChar char="•"/>
                      </a:pPr>
                      <a:r>
                        <a:rPr lang="en-US" sz="1600" dirty="0"/>
                        <a:t>Are the seniors receiving this service the ones that this program aims to target?</a:t>
                      </a:r>
                    </a:p>
                    <a:p>
                      <a:pPr marL="342900" indent="-342900">
                        <a:buFont typeface="Arial" panose="020B0604020202020204" pitchFamily="34" charset="0"/>
                        <a:buChar char="•"/>
                      </a:pPr>
                      <a:r>
                        <a:rPr lang="en-US" sz="1600" dirty="0"/>
                        <a:t>What groups of seniors might be eligible for this program but aren’t showing up? Why might that be?</a:t>
                      </a:r>
                    </a:p>
                    <a:p>
                      <a:pPr marL="342900" indent="-342900">
                        <a:buFont typeface="Arial" panose="020B0604020202020204" pitchFamily="34" charset="0"/>
                        <a:buChar char="•"/>
                      </a:pPr>
                      <a:r>
                        <a:rPr lang="en-US" sz="1600" dirty="0"/>
                        <a:t>How can we verify eligibility for the program while ensuring ease of access and equity?</a:t>
                      </a:r>
                    </a:p>
                  </a:txBody>
                  <a:tcPr anchor="ctr"/>
                </a:tc>
                <a:extLst>
                  <a:ext uri="{0D108BD9-81ED-4DB2-BD59-A6C34878D82A}">
                    <a16:rowId xmlns:a16="http://schemas.microsoft.com/office/drawing/2014/main" val="3476962274"/>
                  </a:ext>
                </a:extLst>
              </a:tr>
              <a:tr h="759834">
                <a:tc>
                  <a:txBody>
                    <a:bodyPr/>
                    <a:lstStyle/>
                    <a:p>
                      <a:r>
                        <a:rPr lang="en-US" sz="1800" b="1" dirty="0"/>
                        <a:t>Vendor equity targets</a:t>
                      </a:r>
                    </a:p>
                  </a:txBody>
                  <a:tcPr anchor="ctr"/>
                </a:tc>
                <a:tc>
                  <a:txBody>
                    <a:bodyPr/>
                    <a:lstStyle/>
                    <a:p>
                      <a:pPr marL="342900" indent="-342900">
                        <a:buFont typeface="Arial" panose="020B0604020202020204" pitchFamily="34" charset="0"/>
                        <a:buChar char="•"/>
                      </a:pPr>
                      <a:r>
                        <a:rPr lang="en-US" sz="1600" dirty="0"/>
                        <a:t>How can we encourage small and local vendors to bid on this contract?</a:t>
                      </a:r>
                    </a:p>
                    <a:p>
                      <a:pPr marL="342900" indent="-342900">
                        <a:buFont typeface="Arial" panose="020B0604020202020204" pitchFamily="34" charset="0"/>
                        <a:buChar char="•"/>
                      </a:pPr>
                      <a:r>
                        <a:rPr lang="en-US" sz="1600" dirty="0"/>
                        <a:t>How can we encourage vendors from the cultural communities of the seniors to be served to bid on this contract?</a:t>
                      </a:r>
                    </a:p>
                  </a:txBody>
                  <a:tcPr anchor="ctr"/>
                </a:tc>
                <a:extLst>
                  <a:ext uri="{0D108BD9-81ED-4DB2-BD59-A6C34878D82A}">
                    <a16:rowId xmlns:a16="http://schemas.microsoft.com/office/drawing/2014/main" val="4289734072"/>
                  </a:ext>
                </a:extLst>
              </a:tr>
              <a:tr h="759834">
                <a:tc>
                  <a:txBody>
                    <a:bodyPr/>
                    <a:lstStyle/>
                    <a:p>
                      <a:r>
                        <a:rPr lang="en-US" sz="1800" dirty="0"/>
                        <a:t>Project/program risks</a:t>
                      </a:r>
                    </a:p>
                  </a:txBody>
                  <a:tcPr anchor="ctr"/>
                </a:tc>
                <a:tc>
                  <a:txBody>
                    <a:bodyPr/>
                    <a:lstStyle/>
                    <a:p>
                      <a:pPr marL="342900" indent="-342900">
                        <a:buFont typeface="Arial" panose="020B0604020202020204" pitchFamily="34" charset="0"/>
                        <a:buChar char="•"/>
                      </a:pPr>
                      <a:r>
                        <a:rPr lang="en-US" sz="1600" dirty="0"/>
                        <a:t>How can vendors protect against the over- or under-production of meals? </a:t>
                      </a:r>
                    </a:p>
                    <a:p>
                      <a:pPr marL="342900" indent="-342900">
                        <a:buFont typeface="Arial" panose="020B0604020202020204" pitchFamily="34" charset="0"/>
                        <a:buChar char="•"/>
                      </a:pPr>
                      <a:r>
                        <a:rPr lang="en-US" sz="1600" dirty="0"/>
                        <a:t>What specific holidays or special events are likely to impact service?</a:t>
                      </a:r>
                    </a:p>
                    <a:p>
                      <a:pPr marL="342900" indent="-342900">
                        <a:buFont typeface="Arial" panose="020B0604020202020204" pitchFamily="34" charset="0"/>
                        <a:buChar char="•"/>
                      </a:pPr>
                      <a:r>
                        <a:rPr lang="en-US" sz="1600" dirty="0"/>
                        <a:t>What specific ingredients are most likely to be impacted by supply chain issues or inflation?</a:t>
                      </a:r>
                    </a:p>
                  </a:txBody>
                  <a:tcPr anchor="ctr"/>
                </a:tc>
                <a:extLst>
                  <a:ext uri="{0D108BD9-81ED-4DB2-BD59-A6C34878D82A}">
                    <a16:rowId xmlns:a16="http://schemas.microsoft.com/office/drawing/2014/main" val="680059185"/>
                  </a:ext>
                </a:extLst>
              </a:tr>
            </a:tbl>
          </a:graphicData>
        </a:graphic>
      </p:graphicFrame>
    </p:spTree>
    <p:extLst>
      <p:ext uri="{BB962C8B-B14F-4D97-AF65-F5344CB8AC3E}">
        <p14:creationId xmlns:p14="http://schemas.microsoft.com/office/powerpoint/2010/main" val="303160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 name="Title 6">
            <a:extLst>
              <a:ext uri="{FF2B5EF4-FFF2-40B4-BE49-F238E27FC236}">
                <a16:creationId xmlns:a16="http://schemas.microsoft.com/office/drawing/2014/main" id="{9A6B764A-286F-A54B-4A6F-93C672B35A60}"/>
              </a:ext>
            </a:extLst>
          </p:cNvPr>
          <p:cNvSpPr txBox="1">
            <a:spLocks/>
          </p:cNvSpPr>
          <p:nvPr/>
        </p:nvSpPr>
        <p:spPr>
          <a:xfrm>
            <a:off x="-110434" y="232278"/>
            <a:ext cx="9550400" cy="1463039"/>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600" b="1" kern="1200">
                <a:solidFill>
                  <a:srgbClr val="AE2431"/>
                </a:solidFill>
                <a:latin typeface="+mj-lt"/>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4800" b="1" i="0" u="none" strike="noStrike" kern="1200" cap="none" spc="0" normalizeH="0" baseline="0" noProof="0" dirty="0">
              <a:ln>
                <a:noFill/>
              </a:ln>
              <a:solidFill>
                <a:schemeClr val="tx1"/>
              </a:solidFill>
              <a:effectLst/>
              <a:uLnTx/>
              <a:uFillTx/>
              <a:latin typeface="Arial" panose="020B0604020202020204"/>
              <a:ea typeface="Verdana" panose="020B0604030504040204" pitchFamily="34" charset="0"/>
            </a:endParaRPr>
          </a:p>
        </p:txBody>
      </p:sp>
      <p:sp>
        <p:nvSpPr>
          <p:cNvPr id="15" name="Subtitle 3">
            <a:extLst>
              <a:ext uri="{FF2B5EF4-FFF2-40B4-BE49-F238E27FC236}">
                <a16:creationId xmlns:a16="http://schemas.microsoft.com/office/drawing/2014/main" id="{0134E4F1-7703-E6DA-A4E9-89835957F924}"/>
              </a:ext>
            </a:extLst>
          </p:cNvPr>
          <p:cNvSpPr txBox="1">
            <a:spLocks/>
          </p:cNvSpPr>
          <p:nvPr/>
        </p:nvSpPr>
        <p:spPr>
          <a:xfrm>
            <a:off x="1320800" y="3429000"/>
            <a:ext cx="5473405" cy="1313571"/>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mj-lt"/>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i="1" dirty="0">
                <a:ea typeface="Verdana"/>
              </a:rPr>
              <a:t>How to kick assumptions to the curb and strengthen your next solicitation as a team</a:t>
            </a:r>
          </a:p>
        </p:txBody>
      </p:sp>
      <p:pic>
        <p:nvPicPr>
          <p:cNvPr id="16" name="Picture 15" descr="Pink boxing gloves on a wooden table">
            <a:extLst>
              <a:ext uri="{FF2B5EF4-FFF2-40B4-BE49-F238E27FC236}">
                <a16:creationId xmlns:a16="http://schemas.microsoft.com/office/drawing/2014/main" id="{FA7A78F3-C2E7-82A6-3DC0-1CCB63798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604" y="1524909"/>
            <a:ext cx="3842489" cy="2690048"/>
          </a:xfrm>
          <a:prstGeom prst="rect">
            <a:avLst/>
          </a:prstGeom>
          <a:ln w="3175">
            <a:solidFill>
              <a:sysClr val="windowText" lastClr="000000"/>
            </a:solidFill>
          </a:ln>
        </p:spPr>
      </p:pic>
      <p:sp>
        <p:nvSpPr>
          <p:cNvPr id="17" name="Google Shape;1497;g11726472ecb_2_486">
            <a:extLst>
              <a:ext uri="{FF2B5EF4-FFF2-40B4-BE49-F238E27FC236}">
                <a16:creationId xmlns:a16="http://schemas.microsoft.com/office/drawing/2014/main" id="{26DD1FCA-BB99-2A97-F57C-C08228497DD0}"/>
              </a:ext>
            </a:extLst>
          </p:cNvPr>
          <p:cNvSpPr txBox="1"/>
          <p:nvPr/>
        </p:nvSpPr>
        <p:spPr>
          <a:xfrm>
            <a:off x="7257602" y="4548275"/>
            <a:ext cx="4934397" cy="1846629"/>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Tx/>
              <a:buSzPts val="1800"/>
              <a:buFontTx/>
              <a:buNone/>
              <a:tabLst/>
              <a:defRPr/>
            </a:pPr>
            <a:r>
              <a:rPr kumimoji="0" lang="en-US" sz="1800" b="0" i="0" u="none" strike="noStrike" kern="0" cap="none" spc="0" normalizeH="0" baseline="0" noProof="0" dirty="0">
                <a:ln>
                  <a:noFill/>
                </a:ln>
                <a:solidFill>
                  <a:srgbClr val="000000"/>
                </a:solidFill>
                <a:effectLst/>
                <a:uLnTx/>
                <a:uFillTx/>
                <a:ea typeface="Arial"/>
                <a:cs typeface="Arial"/>
                <a:sym typeface="Arial"/>
              </a:rPr>
              <a:t>If a bullet, shape, or text box </a:t>
            </a:r>
            <a:r>
              <a:rPr kumimoji="0" lang="en-US" sz="1800" b="0" i="0" u="none" strike="noStrike" kern="0" cap="none" spc="0" normalizeH="0" baseline="0" noProof="0" dirty="0">
                <a:ln>
                  <a:noFill/>
                </a:ln>
                <a:solidFill>
                  <a:srgbClr val="000000"/>
                </a:solidFill>
                <a:effectLst/>
                <a:highlight>
                  <a:srgbClr val="FFFF00"/>
                </a:highlight>
                <a:uLnTx/>
                <a:uFillTx/>
                <a:ea typeface="Arial"/>
                <a:cs typeface="Arial"/>
                <a:sym typeface="Arial"/>
              </a:rPr>
              <a:t>is </a:t>
            </a:r>
            <a:r>
              <a:rPr kumimoji="0" lang="en-US" sz="1800" b="1" i="0" u="sng" strike="noStrike" kern="0" cap="none" spc="0" normalizeH="0" baseline="0" noProof="0" dirty="0">
                <a:ln>
                  <a:noFill/>
                </a:ln>
                <a:solidFill>
                  <a:srgbClr val="000000"/>
                </a:solidFill>
                <a:effectLst/>
                <a:highlight>
                  <a:srgbClr val="FFFF00"/>
                </a:highlight>
                <a:uLnTx/>
                <a:uFillTx/>
                <a:ea typeface="Arial"/>
                <a:cs typeface="Arial"/>
                <a:sym typeface="Arial"/>
              </a:rPr>
              <a:t>highlighted in yellow</a:t>
            </a:r>
            <a:r>
              <a:rPr kumimoji="0" lang="en-US" sz="1800" b="0" i="0" u="none" strike="noStrike" kern="0" cap="none" spc="0" normalizeH="0" baseline="0" noProof="0" dirty="0">
                <a:ln>
                  <a:noFill/>
                </a:ln>
                <a:solidFill>
                  <a:srgbClr val="000000"/>
                </a:solidFill>
                <a:effectLst/>
                <a:uLnTx/>
                <a:uFillTx/>
                <a:ea typeface="Arial"/>
                <a:cs typeface="Arial"/>
                <a:sym typeface="Arial"/>
              </a:rPr>
              <a:t>, that means you should </a:t>
            </a:r>
            <a:r>
              <a:rPr kumimoji="0" lang="en-US" sz="1800" b="0" i="0" u="none" strike="noStrike" kern="0" cap="none" spc="0" normalizeH="0" baseline="0" noProof="0" dirty="0">
                <a:ln>
                  <a:noFill/>
                </a:ln>
                <a:solidFill>
                  <a:srgbClr val="000000"/>
                </a:solidFill>
                <a:effectLst/>
                <a:highlight>
                  <a:srgbClr val="FFFF00"/>
                </a:highlight>
                <a:uLnTx/>
                <a:uFillTx/>
                <a:ea typeface="Arial"/>
                <a:cs typeface="Arial"/>
                <a:sym typeface="Arial"/>
              </a:rPr>
              <a:t>change the text </a:t>
            </a:r>
            <a:r>
              <a:rPr kumimoji="0" lang="en-US" sz="1800" b="0" i="0" u="none" strike="noStrike" kern="0" cap="none" spc="0" normalizeH="0" baseline="0" noProof="0" dirty="0">
                <a:ln>
                  <a:noFill/>
                </a:ln>
                <a:solidFill>
                  <a:srgbClr val="000000"/>
                </a:solidFill>
                <a:effectLst/>
                <a:uLnTx/>
                <a:uFillTx/>
                <a:ea typeface="Arial"/>
                <a:cs typeface="Arial"/>
                <a:sym typeface="Arial"/>
              </a:rPr>
              <a:t>to adapt to </a:t>
            </a:r>
            <a:r>
              <a:rPr kumimoji="0" lang="en-US" sz="1800" b="0" i="0" u="none" strike="noStrike" kern="0" cap="none" spc="0" normalizeH="0" baseline="0" noProof="0" dirty="0">
                <a:ln>
                  <a:noFill/>
                </a:ln>
                <a:solidFill>
                  <a:prstClr val="black"/>
                </a:solidFill>
                <a:effectLst/>
                <a:uLnTx/>
                <a:uFillTx/>
              </a:rPr>
              <a:t>your government’s</a:t>
            </a:r>
            <a:r>
              <a:rPr kumimoji="0" lang="en-US" sz="1800" b="0" i="0" u="none" strike="noStrike" kern="0" cap="none" spc="0" normalizeH="0" baseline="0" noProof="0" dirty="0">
                <a:ln>
                  <a:noFill/>
                </a:ln>
                <a:solidFill>
                  <a:srgbClr val="000000"/>
                </a:solidFill>
                <a:effectLst/>
                <a:uLnTx/>
                <a:uFillTx/>
                <a:ea typeface="Arial"/>
                <a:cs typeface="Arial"/>
                <a:sym typeface="Arial"/>
              </a:rPr>
              <a:t> needs. All other text you can keep as is! </a:t>
            </a:r>
            <a:r>
              <a:rPr kumimoji="0" lang="en-US" sz="1800" b="1" i="0" u="none" strike="noStrike" kern="0" cap="none" spc="0" normalizeH="0" baseline="0" noProof="0" dirty="0">
                <a:ln>
                  <a:noFill/>
                </a:ln>
                <a:solidFill>
                  <a:srgbClr val="000000"/>
                </a:solidFill>
                <a:effectLst/>
                <a:uLnTx/>
                <a:uFillTx/>
                <a:ea typeface="Arial"/>
                <a:cs typeface="Arial"/>
                <a:sym typeface="Arial"/>
              </a:rPr>
              <a:t>(And don’t forget to delete these boxes before your session!)</a:t>
            </a:r>
          </a:p>
          <a:p>
            <a:pPr>
              <a:buSzPts val="1800"/>
              <a:defRPr/>
            </a:pPr>
            <a:endParaRPr lang="en-US" b="1" kern="0" dirty="0">
              <a:solidFill>
                <a:srgbClr val="000000"/>
              </a:solidFill>
              <a:ea typeface="Arial"/>
              <a:cs typeface="Arial"/>
            </a:endParaRPr>
          </a:p>
        </p:txBody>
      </p:sp>
      <p:sp>
        <p:nvSpPr>
          <p:cNvPr id="18" name="Google Shape;1497;g11726472ecb_2_486">
            <a:extLst>
              <a:ext uri="{FF2B5EF4-FFF2-40B4-BE49-F238E27FC236}">
                <a16:creationId xmlns:a16="http://schemas.microsoft.com/office/drawing/2014/main" id="{F3B23EA5-54B2-FC71-872D-CA289ECFBFEE}"/>
              </a:ext>
            </a:extLst>
          </p:cNvPr>
          <p:cNvSpPr txBox="1"/>
          <p:nvPr/>
        </p:nvSpPr>
        <p:spPr>
          <a:xfrm>
            <a:off x="7257604" y="0"/>
            <a:ext cx="4934396" cy="1292631"/>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Tx/>
              <a:buSzPts val="1800"/>
              <a:buFontTx/>
              <a:buNone/>
              <a:tabLst/>
              <a:defRPr/>
            </a:pPr>
            <a:r>
              <a:rPr kumimoji="0" lang="en-US" sz="1800" b="0" i="0" u="none" strike="noStrike" kern="0" cap="none" spc="0" normalizeH="0" baseline="0" noProof="0" dirty="0">
                <a:ln>
                  <a:noFill/>
                </a:ln>
                <a:solidFill>
                  <a:srgbClr val="000000"/>
                </a:solidFill>
                <a:effectLst/>
                <a:uLnTx/>
                <a:uFillTx/>
                <a:ea typeface="Arial"/>
                <a:cs typeface="Arial"/>
                <a:sym typeface="Arial"/>
              </a:rPr>
              <a:t>Feel fre</a:t>
            </a:r>
            <a:r>
              <a:rPr kumimoji="0" lang="en-US" sz="1800" b="0" i="0" u="none" strike="noStrike" kern="0" cap="none" spc="0" normalizeH="0" baseline="0" noProof="0" dirty="0">
                <a:ln>
                  <a:noFill/>
                </a:ln>
                <a:solidFill>
                  <a:prstClr val="black"/>
                </a:solidFill>
                <a:effectLst/>
                <a:uLnTx/>
                <a:uFillTx/>
              </a:rPr>
              <a:t>e to add an icon or two of your government, government’s seal, and/or department/agency. You also can put this content into your government's slide template.</a:t>
            </a:r>
            <a:endParaRPr kumimoji="0" sz="1800" b="0" i="0" u="none" strike="noStrike" kern="0" cap="none" spc="0" normalizeH="0" baseline="0" noProof="0" dirty="0">
              <a:ln>
                <a:noFill/>
              </a:ln>
              <a:solidFill>
                <a:prstClr val="black"/>
              </a:solidFill>
              <a:effectLst/>
              <a:uLnTx/>
              <a:uFillTx/>
              <a:ea typeface="Arial"/>
              <a:cs typeface="Arial"/>
              <a:sym typeface="Arial"/>
            </a:endParaRPr>
          </a:p>
        </p:txBody>
      </p:sp>
      <p:sp>
        <p:nvSpPr>
          <p:cNvPr id="2" name="Title 1">
            <a:extLst>
              <a:ext uri="{FF2B5EF4-FFF2-40B4-BE49-F238E27FC236}">
                <a16:creationId xmlns:a16="http://schemas.microsoft.com/office/drawing/2014/main" id="{5CDD33C6-596C-30EF-22B2-99B9885DEEC1}"/>
              </a:ext>
            </a:extLst>
          </p:cNvPr>
          <p:cNvSpPr>
            <a:spLocks noGrp="1"/>
          </p:cNvSpPr>
          <p:nvPr>
            <p:ph type="ctrTitle"/>
          </p:nvPr>
        </p:nvSpPr>
        <p:spPr/>
        <p:txBody>
          <a:bodyPr/>
          <a:lstStyle/>
          <a:p>
            <a:r>
              <a:rPr lang="en-US" dirty="0"/>
              <a:t>Busting Your RFP Assumptions </a:t>
            </a:r>
          </a:p>
        </p:txBody>
      </p:sp>
      <p:sp>
        <p:nvSpPr>
          <p:cNvPr id="3" name="Subtitle 2">
            <a:extLst>
              <a:ext uri="{FF2B5EF4-FFF2-40B4-BE49-F238E27FC236}">
                <a16:creationId xmlns:a16="http://schemas.microsoft.com/office/drawing/2014/main" id="{7797B286-4C7C-B1F5-BB97-050C42A82B76}"/>
              </a:ext>
            </a:extLst>
          </p:cNvPr>
          <p:cNvSpPr>
            <a:spLocks noGrp="1"/>
          </p:cNvSpPr>
          <p:nvPr>
            <p:ph type="subTitle" idx="1"/>
          </p:nvPr>
        </p:nvSpPr>
        <p:spPr/>
        <p:txBody>
          <a:bodyPr/>
          <a:lstStyle/>
          <a:p>
            <a:r>
              <a:rPr lang="en-US" dirty="0"/>
              <a:t>Group Exercise Template</a:t>
            </a:r>
          </a:p>
        </p:txBody>
      </p:sp>
    </p:spTree>
    <p:extLst>
      <p:ext uri="{BB962C8B-B14F-4D97-AF65-F5344CB8AC3E}">
        <p14:creationId xmlns:p14="http://schemas.microsoft.com/office/powerpoint/2010/main" val="323866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2" name="Google Shape;192;p28"/>
          <p:cNvSpPr txBox="1"/>
          <p:nvPr/>
        </p:nvSpPr>
        <p:spPr>
          <a:xfrm>
            <a:off x="763518" y="1108399"/>
            <a:ext cx="6695520" cy="4524275"/>
          </a:xfrm>
          <a:prstGeom prst="rect">
            <a:avLst/>
          </a:prstGeom>
          <a:noFill/>
          <a:ln>
            <a:noFill/>
          </a:ln>
        </p:spPr>
        <p:txBody>
          <a:bodyPr spcFirstLastPara="1" wrap="square" lIns="91433" tIns="45700" rIns="91433" bIns="45700" anchor="t" anchorCtr="0">
            <a:spAutoFit/>
          </a:bodyPr>
          <a:lstStyle/>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r>
              <a:rPr lang="en-US" sz="2400" kern="0" dirty="0">
                <a:solidFill>
                  <a:srgbClr val="000000"/>
                </a:solidFill>
                <a:latin typeface="Arial"/>
                <a:cs typeface="Arial"/>
                <a:sym typeface="Arial"/>
              </a:rPr>
              <a:t>5</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mins] Introductions and ground rules</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[10 mins] </a:t>
            </a:r>
            <a:r>
              <a:rPr lang="en-US" sz="2400" kern="0" dirty="0">
                <a:solidFill>
                  <a:srgbClr val="000000"/>
                </a:solidFill>
                <a:latin typeface="Arial"/>
                <a:cs typeface="Arial"/>
                <a:sym typeface="Arial"/>
              </a:rPr>
              <a:t>Procurement strategy</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[5 mins] </a:t>
            </a:r>
            <a:r>
              <a:rPr lang="en-US" sz="2400" kern="0" dirty="0">
                <a:solidFill>
                  <a:srgbClr val="000000"/>
                </a:solidFill>
                <a:latin typeface="Arial"/>
                <a:cs typeface="Arial"/>
                <a:sym typeface="Arial"/>
              </a:rPr>
              <a:t>Generate initial</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questions</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[20 mins] </a:t>
            </a:r>
            <a:r>
              <a:rPr lang="en-US" sz="2400" kern="0" dirty="0">
                <a:solidFill>
                  <a:srgbClr val="000000"/>
                </a:solidFill>
                <a:latin typeface="Arial"/>
                <a:cs typeface="Arial"/>
                <a:sym typeface="Arial"/>
              </a:rPr>
              <a:t>Identify assumptions and gaps</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[20 mins] Prioritize topics</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[20 mins] </a:t>
            </a:r>
            <a:r>
              <a:rPr lang="en-US" sz="2400" kern="0" dirty="0">
                <a:solidFill>
                  <a:srgbClr val="000000"/>
                </a:solidFill>
                <a:latin typeface="Arial"/>
                <a:cs typeface="Arial"/>
                <a:sym typeface="Arial"/>
              </a:rPr>
              <a:t>Brainstorm strategies for analysis and additional information-gathering</a:t>
            </a:r>
          </a:p>
          <a:p>
            <a:pPr marL="287859" marR="0" lvl="0" indent="-287859" algn="l" defTabSz="1219170" rtl="0" eaLnBrk="1" fontAlgn="auto" latinLnBrk="0" hangingPunct="1">
              <a:lnSpc>
                <a:spcPct val="150000"/>
              </a:lnSpc>
              <a:spcBef>
                <a:spcPts val="0"/>
              </a:spcBef>
              <a:spcAft>
                <a:spcPts val="0"/>
              </a:spcAft>
              <a:buClr>
                <a:srgbClr val="000000"/>
              </a:buClr>
              <a:buSzPts val="18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[10 mins] Wrap-up</a:t>
            </a:r>
          </a:p>
        </p:txBody>
      </p:sp>
      <p:sp>
        <p:nvSpPr>
          <p:cNvPr id="3" name="Title 2">
            <a:extLst>
              <a:ext uri="{FF2B5EF4-FFF2-40B4-BE49-F238E27FC236}">
                <a16:creationId xmlns:a16="http://schemas.microsoft.com/office/drawing/2014/main" id="{6B9E366F-D51B-762F-B327-5B975F3C34D0}"/>
              </a:ext>
            </a:extLst>
          </p:cNvPr>
          <p:cNvSpPr>
            <a:spLocks noGrp="1"/>
          </p:cNvSpPr>
          <p:nvPr>
            <p:ph type="title"/>
          </p:nvPr>
        </p:nvSpPr>
        <p:spPr>
          <a:xfrm>
            <a:off x="371452" y="267419"/>
            <a:ext cx="10972800" cy="538939"/>
          </a:xfrm>
        </p:spPr>
        <p:txBody>
          <a:bodyPr/>
          <a:lstStyle/>
          <a:p>
            <a:r>
              <a:rPr lang="en-US" dirty="0"/>
              <a:t>Suggested agenda [1.5 hour session]</a:t>
            </a:r>
          </a:p>
        </p:txBody>
      </p:sp>
      <p:sp>
        <p:nvSpPr>
          <p:cNvPr id="5" name="Google Shape;1497;g11726472ecb_2_486">
            <a:extLst>
              <a:ext uri="{FF2B5EF4-FFF2-40B4-BE49-F238E27FC236}">
                <a16:creationId xmlns:a16="http://schemas.microsoft.com/office/drawing/2014/main" id="{308F0780-1BA2-239D-2696-76173ECBD045}"/>
              </a:ext>
            </a:extLst>
          </p:cNvPr>
          <p:cNvSpPr txBox="1"/>
          <p:nvPr/>
        </p:nvSpPr>
        <p:spPr>
          <a:xfrm>
            <a:off x="7064100" y="4233678"/>
            <a:ext cx="5127900" cy="2123628"/>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pPr>
              <a:buSzPts val="1800"/>
              <a:defRPr/>
            </a:pPr>
            <a:r>
              <a:rPr lang="en-US" b="1" kern="0" dirty="0">
                <a:solidFill>
                  <a:srgbClr val="000000"/>
                </a:solidFill>
                <a:ea typeface="Arial"/>
                <a:cs typeface="Arial"/>
                <a:sym typeface="Arial"/>
              </a:rPr>
              <a:t>Guidance: </a:t>
            </a:r>
            <a:endParaRPr lang="en-US" b="1" kern="0" dirty="0">
              <a:solidFill>
                <a:srgbClr val="000000"/>
              </a:solidFill>
              <a:ea typeface="Arial"/>
              <a:cs typeface="Arial"/>
            </a:endParaRPr>
          </a:p>
          <a:p>
            <a:pPr>
              <a:buSzPts val="1800"/>
              <a:defRPr/>
            </a:pPr>
            <a:r>
              <a:rPr lang="en-US" kern="0" dirty="0">
                <a:solidFill>
                  <a:srgbClr val="000000"/>
                </a:solidFill>
                <a:ea typeface="Arial"/>
                <a:cs typeface="Arial"/>
                <a:sym typeface="Arial"/>
              </a:rPr>
              <a:t>This </a:t>
            </a:r>
            <a:r>
              <a:rPr kumimoji="0" lang="en-US" sz="1800" b="0" i="0" u="none" strike="noStrike" kern="0" cap="none" spc="0" normalizeH="0" baseline="0" noProof="0" dirty="0">
                <a:ln>
                  <a:noFill/>
                </a:ln>
                <a:solidFill>
                  <a:srgbClr val="000000"/>
                </a:solidFill>
                <a:effectLst/>
                <a:uLnTx/>
                <a:uFillTx/>
                <a:ea typeface="Arial"/>
                <a:cs typeface="Arial"/>
                <a:sym typeface="Arial"/>
              </a:rPr>
              <a:t>slide deck provides instructions and examples for implementing each of the suggested agenda items to the left. Customize the agenda and content of each to meet the specific needs of your government and of the solicitation(s) being discussed.</a:t>
            </a:r>
            <a:endParaRPr lang="en-US" sz="1800" b="0" i="0" u="none" strike="noStrike" kern="0" cap="none" spc="0" normalizeH="0" baseline="0" noProof="0" dirty="0">
              <a:ln>
                <a:noFill/>
              </a:ln>
              <a:solidFill>
                <a:srgbClr val="000000"/>
              </a:solidFill>
              <a:effectLst/>
              <a:uLnTx/>
              <a:uFillTx/>
              <a:ea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650300-0447-AA99-7638-B062DF9CB3EC}"/>
              </a:ext>
            </a:extLst>
          </p:cNvPr>
          <p:cNvSpPr>
            <a:spLocks noGrp="1"/>
          </p:cNvSpPr>
          <p:nvPr>
            <p:ph idx="1"/>
          </p:nvPr>
        </p:nvSpPr>
        <p:spPr/>
        <p:txBody>
          <a:bodyPr vert="horz" lIns="91440" tIns="45720" rIns="91440" bIns="45720" rtlCol="0" anchor="t">
            <a:normAutofit/>
          </a:bodyPr>
          <a:lstStyle/>
          <a:p>
            <a:pPr>
              <a:spcBef>
                <a:spcPts val="0"/>
              </a:spcBef>
              <a:spcAft>
                <a:spcPts val="1200"/>
              </a:spcAft>
            </a:pPr>
            <a:r>
              <a:rPr lang="en-US" dirty="0">
                <a:ea typeface="Verdana"/>
              </a:rPr>
              <a:t>Introductions: </a:t>
            </a:r>
            <a:r>
              <a:rPr lang="en-US" i="1" dirty="0">
                <a:ea typeface="Verdana"/>
              </a:rPr>
              <a:t>please share your</a:t>
            </a:r>
            <a:endParaRPr lang="en-US" i="1" dirty="0"/>
          </a:p>
          <a:p>
            <a:pPr lvl="1">
              <a:spcBef>
                <a:spcPts val="0"/>
              </a:spcBef>
              <a:spcAft>
                <a:spcPts val="1200"/>
              </a:spcAft>
            </a:pPr>
            <a:r>
              <a:rPr lang="en-US" dirty="0"/>
              <a:t>Name</a:t>
            </a:r>
          </a:p>
          <a:p>
            <a:pPr lvl="1">
              <a:spcBef>
                <a:spcPts val="0"/>
              </a:spcBef>
              <a:spcAft>
                <a:spcPts val="1200"/>
              </a:spcAft>
            </a:pPr>
            <a:r>
              <a:rPr lang="en-US" dirty="0"/>
              <a:t>Role</a:t>
            </a:r>
          </a:p>
          <a:p>
            <a:pPr lvl="1">
              <a:spcBef>
                <a:spcPts val="0"/>
              </a:spcBef>
              <a:spcAft>
                <a:spcPts val="1200"/>
              </a:spcAft>
            </a:pPr>
            <a:r>
              <a:rPr lang="en-US" dirty="0"/>
              <a:t>Department</a:t>
            </a:r>
          </a:p>
          <a:p>
            <a:pPr>
              <a:spcBef>
                <a:spcPts val="0"/>
              </a:spcBef>
              <a:spcAft>
                <a:spcPts val="1200"/>
              </a:spcAft>
            </a:pPr>
            <a:r>
              <a:rPr lang="en-US" dirty="0"/>
              <a:t>Ground rules:</a:t>
            </a:r>
          </a:p>
          <a:p>
            <a:pPr lvl="1">
              <a:spcBef>
                <a:spcPts val="0"/>
              </a:spcBef>
              <a:spcAft>
                <a:spcPts val="1200"/>
              </a:spcAft>
            </a:pPr>
            <a:r>
              <a:rPr lang="en-US" dirty="0">
                <a:ea typeface="Verdana"/>
              </a:rPr>
              <a:t>The group </a:t>
            </a:r>
            <a:r>
              <a:rPr lang="en-US" b="1" dirty="0">
                <a:ea typeface="Verdana"/>
              </a:rPr>
              <a:t>collectively</a:t>
            </a:r>
            <a:r>
              <a:rPr lang="en-US" dirty="0">
                <a:ea typeface="Verdana"/>
              </a:rPr>
              <a:t> owns getting this procurement right.</a:t>
            </a:r>
          </a:p>
          <a:p>
            <a:pPr lvl="1">
              <a:spcBef>
                <a:spcPts val="0"/>
              </a:spcBef>
              <a:spcAft>
                <a:spcPts val="1200"/>
              </a:spcAft>
            </a:pPr>
            <a:r>
              <a:rPr lang="en-US" dirty="0">
                <a:ea typeface="Verdana"/>
              </a:rPr>
              <a:t>Discussion will be focused around </a:t>
            </a:r>
            <a:r>
              <a:rPr lang="en-US" b="1" dirty="0">
                <a:ea typeface="Verdana"/>
              </a:rPr>
              <a:t>questions, not answers</a:t>
            </a:r>
            <a:r>
              <a:rPr lang="en-US" dirty="0">
                <a:ea typeface="Verdana"/>
              </a:rPr>
              <a:t>.</a:t>
            </a:r>
          </a:p>
          <a:p>
            <a:pPr lvl="1">
              <a:spcBef>
                <a:spcPts val="0"/>
              </a:spcBef>
              <a:spcAft>
                <a:spcPts val="1200"/>
              </a:spcAft>
            </a:pPr>
            <a:r>
              <a:rPr lang="en-US" dirty="0">
                <a:ea typeface="Verdana"/>
              </a:rPr>
              <a:t>There are </a:t>
            </a:r>
            <a:r>
              <a:rPr lang="en-US" b="1" dirty="0">
                <a:ea typeface="Verdana"/>
              </a:rPr>
              <a:t>no dumb questions </a:t>
            </a:r>
            <a:r>
              <a:rPr lang="en-US" dirty="0">
                <a:ea typeface="Verdana"/>
              </a:rPr>
              <a:t>or bad ideas.</a:t>
            </a:r>
          </a:p>
          <a:p>
            <a:pPr lvl="1">
              <a:spcBef>
                <a:spcPts val="0"/>
              </a:spcBef>
              <a:spcAft>
                <a:spcPts val="1200"/>
              </a:spcAft>
            </a:pPr>
            <a:r>
              <a:rPr lang="en-US" dirty="0">
                <a:ea typeface="Verdana"/>
              </a:rPr>
              <a:t>All ideas and voices should be treated as </a:t>
            </a:r>
            <a:r>
              <a:rPr lang="en-US" b="1" dirty="0">
                <a:ea typeface="Verdana"/>
              </a:rPr>
              <a:t>equals</a:t>
            </a:r>
            <a:r>
              <a:rPr lang="en-US" dirty="0">
                <a:ea typeface="Verdana"/>
              </a:rPr>
              <a:t>.</a:t>
            </a:r>
          </a:p>
          <a:p>
            <a:pPr lvl="1">
              <a:spcBef>
                <a:spcPts val="0"/>
              </a:spcBef>
              <a:spcAft>
                <a:spcPts val="1200"/>
              </a:spcAft>
            </a:pPr>
            <a:r>
              <a:rPr lang="en-US" dirty="0">
                <a:ea typeface="Verdana"/>
              </a:rPr>
              <a:t>This discussion will be kept </a:t>
            </a:r>
            <a:r>
              <a:rPr lang="en-US" b="1" dirty="0">
                <a:ea typeface="Verdana"/>
              </a:rPr>
              <a:t>confidential</a:t>
            </a:r>
            <a:r>
              <a:rPr lang="en-US" dirty="0">
                <a:ea typeface="Verdana"/>
              </a:rPr>
              <a:t>.</a:t>
            </a:r>
            <a:endParaRPr lang="en-US" dirty="0">
              <a:highlight>
                <a:srgbClr val="00FFFF"/>
              </a:highlight>
              <a:ea typeface="Verdana"/>
            </a:endParaRPr>
          </a:p>
        </p:txBody>
      </p:sp>
      <p:sp>
        <p:nvSpPr>
          <p:cNvPr id="4" name="Title 3">
            <a:extLst>
              <a:ext uri="{FF2B5EF4-FFF2-40B4-BE49-F238E27FC236}">
                <a16:creationId xmlns:a16="http://schemas.microsoft.com/office/drawing/2014/main" id="{90283382-113A-F6B7-2603-9BF6016B8B87}"/>
              </a:ext>
            </a:extLst>
          </p:cNvPr>
          <p:cNvSpPr>
            <a:spLocks noGrp="1"/>
          </p:cNvSpPr>
          <p:nvPr>
            <p:ph type="title"/>
          </p:nvPr>
        </p:nvSpPr>
        <p:spPr/>
        <p:txBody>
          <a:bodyPr/>
          <a:lstStyle/>
          <a:p>
            <a:r>
              <a:rPr lang="en-US" dirty="0"/>
              <a:t>Introductions and Ground Rules [5 mins]</a:t>
            </a:r>
          </a:p>
        </p:txBody>
      </p:sp>
      <p:sp>
        <p:nvSpPr>
          <p:cNvPr id="5" name="Google Shape;1497;g11726472ecb_2_486">
            <a:extLst>
              <a:ext uri="{FF2B5EF4-FFF2-40B4-BE49-F238E27FC236}">
                <a16:creationId xmlns:a16="http://schemas.microsoft.com/office/drawing/2014/main" id="{19452DC8-5E50-148A-D1DD-DFE2E16E292F}"/>
              </a:ext>
            </a:extLst>
          </p:cNvPr>
          <p:cNvSpPr txBox="1"/>
          <p:nvPr/>
        </p:nvSpPr>
        <p:spPr>
          <a:xfrm>
            <a:off x="8038681" y="3474342"/>
            <a:ext cx="4153319" cy="2954625"/>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defPPr>
              <a:defRPr lang="en-US"/>
            </a:defPPr>
            <a:lvl1pPr>
              <a:defRPr b="1">
                <a:ea typeface="Verdana"/>
                <a:cs typeface="Arial" panose="020B0604020202020204"/>
              </a:defRPr>
            </a:lvl1pPr>
          </a:lstStyle>
          <a:p>
            <a:r>
              <a:rPr lang="en-US" dirty="0"/>
              <a:t>Guidance:</a:t>
            </a:r>
          </a:p>
          <a:p>
            <a:pPr marL="285750" indent="-285750">
              <a:buFont typeface="Arial" panose="020B0604020202020204" pitchFamily="34" charset="0"/>
              <a:buChar char="•"/>
            </a:pPr>
            <a:r>
              <a:rPr lang="en-US" b="0" dirty="0"/>
              <a:t>Gathering a variety of perspectives is critical for this exercise, and setting some ground rules upfront may make participants feel more comfortable asking questions and sharing ideas.</a:t>
            </a:r>
          </a:p>
          <a:p>
            <a:pPr marL="285750" indent="-285750">
              <a:buFont typeface="Arial" panose="020B0604020202020204" pitchFamily="34" charset="0"/>
              <a:buChar char="•"/>
            </a:pPr>
            <a:r>
              <a:rPr lang="en-US" b="0" dirty="0"/>
              <a:t>See the speaker notes section below this slide for suggested talking points for each ground rule.</a:t>
            </a:r>
          </a:p>
        </p:txBody>
      </p:sp>
    </p:spTree>
    <p:extLst>
      <p:ext uri="{BB962C8B-B14F-4D97-AF65-F5344CB8AC3E}">
        <p14:creationId xmlns:p14="http://schemas.microsoft.com/office/powerpoint/2010/main" val="5363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806103-CC98-75BA-4A2E-3948CF27E6AC}"/>
              </a:ext>
            </a:extLst>
          </p:cNvPr>
          <p:cNvSpPr>
            <a:spLocks noGrp="1"/>
          </p:cNvSpPr>
          <p:nvPr>
            <p:ph idx="1"/>
          </p:nvPr>
        </p:nvSpPr>
        <p:spPr/>
        <p:txBody>
          <a:bodyPr>
            <a:normAutofit lnSpcReduction="10000"/>
          </a:bodyPr>
          <a:lstStyle/>
          <a:p>
            <a:r>
              <a:rPr lang="en-US" sz="1800" b="1" dirty="0"/>
              <a:t>Problem Statement</a:t>
            </a:r>
          </a:p>
          <a:p>
            <a:pPr lvl="1"/>
            <a:r>
              <a:rPr lang="en-US" sz="1800" dirty="0">
                <a:highlight>
                  <a:srgbClr val="FFFF00"/>
                </a:highlight>
              </a:rPr>
              <a:t>X</a:t>
            </a:r>
          </a:p>
          <a:p>
            <a:pPr lvl="1"/>
            <a:r>
              <a:rPr lang="en-US" sz="1800" dirty="0">
                <a:highlight>
                  <a:srgbClr val="FFFF00"/>
                </a:highlight>
              </a:rPr>
              <a:t>X</a:t>
            </a:r>
          </a:p>
          <a:p>
            <a:r>
              <a:rPr lang="en-US" sz="1800" b="1" dirty="0"/>
              <a:t>Goals</a:t>
            </a:r>
          </a:p>
          <a:p>
            <a:pPr lvl="1"/>
            <a:r>
              <a:rPr lang="en-US" sz="1800" dirty="0">
                <a:highlight>
                  <a:srgbClr val="FFFF00"/>
                </a:highlight>
              </a:rPr>
              <a:t>X</a:t>
            </a:r>
          </a:p>
          <a:p>
            <a:pPr lvl="1"/>
            <a:r>
              <a:rPr lang="en-US" sz="1800" dirty="0">
                <a:highlight>
                  <a:srgbClr val="FFFF00"/>
                </a:highlight>
              </a:rPr>
              <a:t>X</a:t>
            </a:r>
          </a:p>
          <a:p>
            <a:r>
              <a:rPr lang="en-US" sz="1800" b="1" dirty="0"/>
              <a:t>Target Population</a:t>
            </a:r>
          </a:p>
          <a:p>
            <a:pPr lvl="1"/>
            <a:r>
              <a:rPr lang="en-US" sz="1800" dirty="0">
                <a:highlight>
                  <a:srgbClr val="FFFF00"/>
                </a:highlight>
              </a:rPr>
              <a:t>X</a:t>
            </a:r>
          </a:p>
          <a:p>
            <a:pPr lvl="1"/>
            <a:r>
              <a:rPr lang="en-US" sz="1800" dirty="0">
                <a:highlight>
                  <a:srgbClr val="FFFF00"/>
                </a:highlight>
              </a:rPr>
              <a:t>X</a:t>
            </a:r>
          </a:p>
          <a:p>
            <a:r>
              <a:rPr lang="en-US" sz="1800" b="1" dirty="0"/>
              <a:t>Required Scope</a:t>
            </a:r>
          </a:p>
          <a:p>
            <a:pPr lvl="1"/>
            <a:r>
              <a:rPr lang="en-US" sz="1800" dirty="0">
                <a:highlight>
                  <a:srgbClr val="FFFF00"/>
                </a:highlight>
              </a:rPr>
              <a:t>X</a:t>
            </a:r>
          </a:p>
          <a:p>
            <a:pPr lvl="1"/>
            <a:r>
              <a:rPr lang="en-US" sz="1800" dirty="0">
                <a:highlight>
                  <a:srgbClr val="FFFF00"/>
                </a:highlight>
              </a:rPr>
              <a:t>X</a:t>
            </a:r>
          </a:p>
          <a:p>
            <a:r>
              <a:rPr lang="en-US" sz="1800" b="1" dirty="0"/>
              <a:t>Challenges and Risks</a:t>
            </a:r>
          </a:p>
          <a:p>
            <a:pPr lvl="1"/>
            <a:r>
              <a:rPr lang="en-US" sz="1800" dirty="0">
                <a:highlight>
                  <a:srgbClr val="FFFF00"/>
                </a:highlight>
              </a:rPr>
              <a:t>X</a:t>
            </a:r>
          </a:p>
          <a:p>
            <a:pPr lvl="1"/>
            <a:r>
              <a:rPr lang="en-US" sz="1800" dirty="0">
                <a:highlight>
                  <a:srgbClr val="FFFF00"/>
                </a:highlight>
              </a:rPr>
              <a:t>X</a:t>
            </a:r>
          </a:p>
        </p:txBody>
      </p:sp>
      <p:sp>
        <p:nvSpPr>
          <p:cNvPr id="4" name="Title 3">
            <a:extLst>
              <a:ext uri="{FF2B5EF4-FFF2-40B4-BE49-F238E27FC236}">
                <a16:creationId xmlns:a16="http://schemas.microsoft.com/office/drawing/2014/main" id="{AAF2B7D3-B48F-1370-5995-1E00263442E4}"/>
              </a:ext>
            </a:extLst>
          </p:cNvPr>
          <p:cNvSpPr>
            <a:spLocks noGrp="1"/>
          </p:cNvSpPr>
          <p:nvPr>
            <p:ph type="title"/>
          </p:nvPr>
        </p:nvSpPr>
        <p:spPr/>
        <p:txBody>
          <a:bodyPr/>
          <a:lstStyle/>
          <a:p>
            <a:r>
              <a:rPr lang="en-US" dirty="0">
                <a:ea typeface="Verdana"/>
              </a:rPr>
              <a:t>Procurement Strategy for This RFP [10 mins]</a:t>
            </a:r>
          </a:p>
        </p:txBody>
      </p:sp>
      <p:sp>
        <p:nvSpPr>
          <p:cNvPr id="5" name="Google Shape;1497;g11726472ecb_2_486">
            <a:extLst>
              <a:ext uri="{FF2B5EF4-FFF2-40B4-BE49-F238E27FC236}">
                <a16:creationId xmlns:a16="http://schemas.microsoft.com/office/drawing/2014/main" id="{A4747CB6-C2B4-42DF-ABB8-DFB01277D2F5}"/>
              </a:ext>
            </a:extLst>
          </p:cNvPr>
          <p:cNvSpPr txBox="1"/>
          <p:nvPr/>
        </p:nvSpPr>
        <p:spPr>
          <a:xfrm>
            <a:off x="7064100" y="1535350"/>
            <a:ext cx="5127900" cy="4893617"/>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r>
              <a:rPr lang="en-US" b="1" dirty="0">
                <a:ea typeface="Verdana"/>
                <a:cs typeface="Arial" panose="020B0604020202020204"/>
              </a:rPr>
              <a:t>Guidance: </a:t>
            </a:r>
            <a:endParaRPr lang="en-US" dirty="0">
              <a:ea typeface="Verdana"/>
              <a:cs typeface="Arial" panose="020B0604020202020204"/>
            </a:endParaRPr>
          </a:p>
          <a:p>
            <a:pPr marL="171450" indent="-171450">
              <a:buFont typeface="Arial" panose="020B0604020202020204" pitchFamily="34" charset="0"/>
              <a:buChar char="•"/>
            </a:pPr>
            <a:r>
              <a:rPr lang="en-US" dirty="0">
                <a:ea typeface="Verdana"/>
              </a:rPr>
              <a:t>Presenters should spend 10 minutes highlighting the main ideas from the previously distributed write-up (the overview of the procurement that they shared with participants in advance – see the guiding questions in the accompanying quick read).</a:t>
            </a:r>
            <a:endParaRPr lang="en-US" dirty="0"/>
          </a:p>
          <a:p>
            <a:pPr marL="171450" indent="-171450">
              <a:buFont typeface="Arial" panose="020B0604020202020204" pitchFamily="34" charset="0"/>
              <a:buChar char="•"/>
            </a:pPr>
            <a:r>
              <a:rPr lang="en-US" dirty="0"/>
              <a:t>Presenters should be focused on explaining what they think they need to procure and what’s been challenging about this in the past. This is the opportunity to level set so everyone in the room has a baseline understanding of the planned solution and approach.</a:t>
            </a:r>
          </a:p>
          <a:p>
            <a:pPr marL="171450" indent="-171450">
              <a:buFont typeface="Arial" panose="020B0604020202020204" pitchFamily="34" charset="0"/>
              <a:buChar char="•"/>
            </a:pPr>
            <a:r>
              <a:rPr lang="en-US" dirty="0"/>
              <a:t>Facilitators should set a timer to keep this presentation concise. The value in this session is in responding to the presentation, not the presentation itself.</a:t>
            </a:r>
          </a:p>
        </p:txBody>
      </p:sp>
    </p:spTree>
    <p:extLst>
      <p:ext uri="{BB962C8B-B14F-4D97-AF65-F5344CB8AC3E}">
        <p14:creationId xmlns:p14="http://schemas.microsoft.com/office/powerpoint/2010/main" val="427644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8"/>
        <p:cNvGrpSpPr/>
        <p:nvPr/>
      </p:nvGrpSpPr>
      <p:grpSpPr>
        <a:xfrm>
          <a:off x="0" y="0"/>
          <a:ext cx="0" cy="0"/>
          <a:chOff x="0" y="0"/>
          <a:chExt cx="0" cy="0"/>
        </a:xfrm>
      </p:grpSpPr>
      <p:sp>
        <p:nvSpPr>
          <p:cNvPr id="5" name="Text Placeholder 4">
            <a:extLst>
              <a:ext uri="{FF2B5EF4-FFF2-40B4-BE49-F238E27FC236}">
                <a16:creationId xmlns:a16="http://schemas.microsoft.com/office/drawing/2014/main" id="{8929D873-F7A4-91D8-5DE2-79EE4B604E02}"/>
              </a:ext>
            </a:extLst>
          </p:cNvPr>
          <p:cNvSpPr>
            <a:spLocks noGrp="1"/>
          </p:cNvSpPr>
          <p:nvPr>
            <p:ph idx="1"/>
          </p:nvPr>
        </p:nvSpPr>
        <p:spPr>
          <a:xfrm>
            <a:off x="381516" y="1219200"/>
            <a:ext cx="10972800" cy="4648201"/>
          </a:xfrm>
        </p:spPr>
        <p:txBody>
          <a:bodyPr numCol="1" spcCol="182880">
            <a:normAutofit fontScale="77500" lnSpcReduction="20000"/>
          </a:bodyPr>
          <a:lstStyle/>
          <a:p>
            <a:pPr marL="0" indent="0">
              <a:buNone/>
            </a:pPr>
            <a:r>
              <a:rPr lang="en-US" b="1" dirty="0"/>
              <a:t>Imagine that you work in a Department of Community Services that holds contracts with three service providers who prepare and serve a healthy lunch to seniors on weekdays at six senior centers. You are planning to issue a new RFP, since these contracts will expire in the next year. In this RFP assumption-busting session, you might share the following condensed version of the write-up with participants.  </a:t>
            </a:r>
          </a:p>
          <a:p>
            <a:pPr lvl="0"/>
            <a:r>
              <a:rPr lang="en-US" b="1" dirty="0"/>
              <a:t>Problem Statement: </a:t>
            </a:r>
            <a:r>
              <a:rPr lang="en-US" dirty="0"/>
              <a:t>Seniors often experience difficulties in shopping for groceries and preparing meals independently, leading some to eat smaller or less healthy meals, or to skip them altogether. A lack of nutrition may cause a more rapid decline in seniors’ health and an ability to live independently.</a:t>
            </a:r>
          </a:p>
          <a:p>
            <a:r>
              <a:rPr lang="en-US" b="1" dirty="0"/>
              <a:t>Goal: </a:t>
            </a:r>
            <a:r>
              <a:rPr lang="en-US" dirty="0"/>
              <a:t>Meet seniors’ nutritional needs for lunchtime meals to reduce food insecurity and poor health outcomes.</a:t>
            </a:r>
          </a:p>
          <a:p>
            <a:pPr lvl="0"/>
            <a:r>
              <a:rPr lang="en-US" b="1" dirty="0"/>
              <a:t>Target Population: </a:t>
            </a:r>
            <a:r>
              <a:rPr lang="en-US" dirty="0"/>
              <a:t>Residents who are 65+ and live near the six senior centers</a:t>
            </a:r>
          </a:p>
          <a:p>
            <a:r>
              <a:rPr lang="en-US" b="1" dirty="0"/>
              <a:t>Required Scope: </a:t>
            </a:r>
            <a:r>
              <a:rPr lang="en-US" dirty="0"/>
              <a:t>Serve tasty meals with at least 600 calories, including at least one vegetable serving and at least one fruit serving, at lunchtime to seniors at six senior centers, Monday through Friday between 12:00pm and 2:00pm</a:t>
            </a:r>
          </a:p>
          <a:p>
            <a:r>
              <a:rPr lang="en-US" b="1" dirty="0"/>
              <a:t>Challenges and Risks: </a:t>
            </a:r>
            <a:r>
              <a:rPr lang="en-US" dirty="0"/>
              <a:t>Tradeoff between nutrition &amp; taste vs. cost, shortage or overproduction of meals, poor turnout from seniors, questions about how well services are being delivered, limited vendor competition due to low number of bids</a:t>
            </a:r>
          </a:p>
        </p:txBody>
      </p:sp>
      <p:sp>
        <p:nvSpPr>
          <p:cNvPr id="3" name="Title 2">
            <a:extLst>
              <a:ext uri="{FF2B5EF4-FFF2-40B4-BE49-F238E27FC236}">
                <a16:creationId xmlns:a16="http://schemas.microsoft.com/office/drawing/2014/main" id="{B3E3C86A-E255-0E56-8514-78490BEE9177}"/>
              </a:ext>
            </a:extLst>
          </p:cNvPr>
          <p:cNvSpPr>
            <a:spLocks noGrp="1"/>
          </p:cNvSpPr>
          <p:nvPr>
            <p:ph type="title"/>
          </p:nvPr>
        </p:nvSpPr>
        <p:spPr>
          <a:xfrm>
            <a:off x="371452" y="267419"/>
            <a:ext cx="10972800" cy="538939"/>
          </a:xfrm>
        </p:spPr>
        <p:txBody>
          <a:bodyPr/>
          <a:lstStyle/>
          <a:p>
            <a:r>
              <a:rPr lang="en-US" dirty="0">
                <a:highlight>
                  <a:srgbClr val="FFFF00"/>
                </a:highlight>
              </a:rPr>
              <a:t>INSTRUCTIONS: Procurement Strategy - Example</a:t>
            </a:r>
          </a:p>
        </p:txBody>
      </p:sp>
    </p:spTree>
    <p:extLst>
      <p:ext uri="{BB962C8B-B14F-4D97-AF65-F5344CB8AC3E}">
        <p14:creationId xmlns:p14="http://schemas.microsoft.com/office/powerpoint/2010/main" val="265058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0D049B-4676-B065-2F5B-FFC7D5AF365E}"/>
              </a:ext>
            </a:extLst>
          </p:cNvPr>
          <p:cNvSpPr>
            <a:spLocks noGrp="1"/>
          </p:cNvSpPr>
          <p:nvPr>
            <p:ph idx="1"/>
          </p:nvPr>
        </p:nvSpPr>
        <p:spPr/>
        <p:txBody>
          <a:bodyPr vert="horz" lIns="91440" tIns="45720" rIns="91440" bIns="45720" rtlCol="0" anchor="t">
            <a:normAutofit/>
          </a:bodyPr>
          <a:lstStyle/>
          <a:p>
            <a:pPr>
              <a:lnSpc>
                <a:spcPct val="110000"/>
              </a:lnSpc>
              <a:spcBef>
                <a:spcPts val="0"/>
              </a:spcBef>
            </a:pPr>
            <a:r>
              <a:rPr lang="en-US"/>
              <a:t>Prompts to jog your thinking:</a:t>
            </a:r>
          </a:p>
          <a:p>
            <a:pPr lvl="1">
              <a:lnSpc>
                <a:spcPct val="110000"/>
              </a:lnSpc>
              <a:spcBef>
                <a:spcPts val="0"/>
              </a:spcBef>
            </a:pPr>
            <a:r>
              <a:rPr lang="en-US">
                <a:ea typeface="Verdana"/>
              </a:rPr>
              <a:t>Does the need for this procurement match your understanding of why this product, program, or service is required?</a:t>
            </a:r>
          </a:p>
          <a:p>
            <a:pPr lvl="1">
              <a:lnSpc>
                <a:spcPct val="110000"/>
              </a:lnSpc>
              <a:spcBef>
                <a:spcPts val="0"/>
              </a:spcBef>
            </a:pPr>
            <a:r>
              <a:rPr lang="en-US"/>
              <a:t>What (if any) concerns do you have that the approach or solution described may not be the right one? </a:t>
            </a:r>
          </a:p>
          <a:p>
            <a:pPr lvl="1">
              <a:lnSpc>
                <a:spcPct val="110000"/>
              </a:lnSpc>
              <a:spcBef>
                <a:spcPts val="0"/>
              </a:spcBef>
            </a:pPr>
            <a:r>
              <a:rPr lang="en-US">
                <a:ea typeface="Verdana"/>
              </a:rPr>
              <a:t>Where might a respondent unfamiliar with your department or agency be confused? What else might constrain new potential vendors from bidding?</a:t>
            </a:r>
          </a:p>
          <a:p>
            <a:pPr lvl="1">
              <a:lnSpc>
                <a:spcPct val="110000"/>
              </a:lnSpc>
              <a:spcBef>
                <a:spcPts val="0"/>
              </a:spcBef>
            </a:pPr>
            <a:r>
              <a:rPr lang="en-US">
                <a:ea typeface="Verdana"/>
              </a:rPr>
              <a:t>What should we do differently this time?</a:t>
            </a:r>
          </a:p>
        </p:txBody>
      </p:sp>
      <p:sp>
        <p:nvSpPr>
          <p:cNvPr id="4" name="Title 3">
            <a:extLst>
              <a:ext uri="{FF2B5EF4-FFF2-40B4-BE49-F238E27FC236}">
                <a16:creationId xmlns:a16="http://schemas.microsoft.com/office/drawing/2014/main" id="{ED352796-8234-921A-8F39-6F6DFDB1BA43}"/>
              </a:ext>
            </a:extLst>
          </p:cNvPr>
          <p:cNvSpPr>
            <a:spLocks noGrp="1"/>
          </p:cNvSpPr>
          <p:nvPr>
            <p:ph type="title"/>
          </p:nvPr>
        </p:nvSpPr>
        <p:spPr/>
        <p:txBody>
          <a:bodyPr/>
          <a:lstStyle/>
          <a:p>
            <a:r>
              <a:rPr lang="en-US"/>
              <a:t>Generate Initial Questions [5 mins]</a:t>
            </a:r>
          </a:p>
        </p:txBody>
      </p:sp>
      <p:sp>
        <p:nvSpPr>
          <p:cNvPr id="5" name="Google Shape;1497;g11726472ecb_2_486">
            <a:extLst>
              <a:ext uri="{FF2B5EF4-FFF2-40B4-BE49-F238E27FC236}">
                <a16:creationId xmlns:a16="http://schemas.microsoft.com/office/drawing/2014/main" id="{30FCFA07-59E3-5771-EC33-31F29F170C72}"/>
              </a:ext>
            </a:extLst>
          </p:cNvPr>
          <p:cNvSpPr txBox="1"/>
          <p:nvPr/>
        </p:nvSpPr>
        <p:spPr>
          <a:xfrm>
            <a:off x="6644556" y="3751341"/>
            <a:ext cx="5547444" cy="2677626"/>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pPr>
              <a:buSzPts val="1800"/>
              <a:defRPr/>
            </a:pPr>
            <a:r>
              <a:rPr lang="en-US" b="1" kern="0" dirty="0">
                <a:solidFill>
                  <a:srgbClr val="000000"/>
                </a:solidFill>
                <a:ea typeface="Arial"/>
                <a:cs typeface="Arial"/>
              </a:rPr>
              <a:t>Guidance:</a:t>
            </a:r>
          </a:p>
          <a:p>
            <a:pPr marL="285750" marR="0" lvl="0" indent="-285750" defTabSz="914400">
              <a:lnSpc>
                <a:spcPct val="100000"/>
              </a:lnSpc>
              <a:spcBef>
                <a:spcPts val="0"/>
              </a:spcBef>
              <a:spcAft>
                <a:spcPts val="0"/>
              </a:spcAft>
              <a:buClrTx/>
              <a:buSzPts val="18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ea typeface="Arial"/>
                <a:cs typeface="Arial"/>
                <a:sym typeface="Arial"/>
              </a:rPr>
              <a:t>Facilitators give participants (including presenters) 5 minutes to write down three initial questions or comments about the presented procurement approach.</a:t>
            </a:r>
            <a:endParaRPr lang="en-US" dirty="0"/>
          </a:p>
          <a:p>
            <a:pPr marL="285750" marR="0" lvl="0" indent="-285750" defTabSz="914400" eaLnBrk="1" fontAlgn="auto" latinLnBrk="0" hangingPunct="1">
              <a:lnSpc>
                <a:spcPct val="100000"/>
              </a:lnSpc>
              <a:spcBef>
                <a:spcPts val="0"/>
              </a:spcBef>
              <a:spcAft>
                <a:spcPts val="0"/>
              </a:spcAft>
              <a:buClrTx/>
              <a:buSzPts val="1800"/>
              <a:buFont typeface="Arial" panose="020B0604020202020204" pitchFamily="34" charset="0"/>
              <a:buChar char="•"/>
              <a:tabLst/>
              <a:defRPr/>
            </a:pPr>
            <a:r>
              <a:rPr lang="en-US" kern="0" dirty="0">
                <a:solidFill>
                  <a:srgbClr val="000000"/>
                </a:solidFill>
                <a:ea typeface="Arial"/>
                <a:cs typeface="Arial"/>
                <a:sym typeface="Arial"/>
              </a:rPr>
              <a:t>Prompts to jog participants’ thinking can be shown on the screen but encourage participants to think beyond these prompts.</a:t>
            </a:r>
            <a:endParaRPr lang="en-US" sz="1800" b="0" i="0" u="none" strike="noStrike" kern="0" cap="none" spc="0" normalizeH="0" baseline="0" noProof="0" dirty="0">
              <a:ln>
                <a:noFill/>
              </a:ln>
              <a:solidFill>
                <a:srgbClr val="000000"/>
              </a:solidFill>
              <a:effectLst/>
              <a:uLnTx/>
              <a:uFillTx/>
              <a:ea typeface="Arial"/>
              <a:cs typeface="Arial"/>
            </a:endParaRPr>
          </a:p>
          <a:p>
            <a:pPr marL="285750" indent="-285750">
              <a:buSzPts val="1800"/>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ea typeface="Arial"/>
                <a:cs typeface="Arial"/>
                <a:sym typeface="Arial"/>
              </a:rPr>
              <a:t>Each question should go on its own </a:t>
            </a:r>
            <a:r>
              <a:rPr lang="en-US" kern="0" dirty="0">
                <a:solidFill>
                  <a:srgbClr val="000000"/>
                </a:solidFill>
                <a:ea typeface="Arial"/>
                <a:cs typeface="Arial"/>
                <a:sym typeface="Arial"/>
              </a:rPr>
              <a:t>sticky note</a:t>
            </a:r>
            <a:r>
              <a:rPr kumimoji="0" lang="en-US" sz="1800" b="0" i="0" u="none" strike="noStrike" kern="0" cap="none" spc="0" normalizeH="0" baseline="0" noProof="0" dirty="0">
                <a:ln>
                  <a:noFill/>
                </a:ln>
                <a:solidFill>
                  <a:srgbClr val="000000"/>
                </a:solidFill>
                <a:effectLst/>
                <a:uLnTx/>
                <a:uFillTx/>
                <a:ea typeface="Arial"/>
                <a:cs typeface="Arial"/>
                <a:sym typeface="Arial"/>
              </a:rPr>
              <a:t>.</a:t>
            </a:r>
            <a:endParaRPr lang="en-US" sz="1800" b="0" i="0" u="none" strike="noStrike" kern="0" cap="none" spc="0" normalizeH="0" baseline="0" noProof="0" dirty="0">
              <a:ln>
                <a:noFill/>
              </a:ln>
              <a:solidFill>
                <a:srgbClr val="000000"/>
              </a:solidFill>
              <a:effectLst/>
              <a:uLnTx/>
              <a:uFillTx/>
              <a:ea typeface="Arial"/>
              <a:cs typeface="Arial"/>
            </a:endParaRPr>
          </a:p>
        </p:txBody>
      </p:sp>
    </p:spTree>
    <p:extLst>
      <p:ext uri="{BB962C8B-B14F-4D97-AF65-F5344CB8AC3E}">
        <p14:creationId xmlns:p14="http://schemas.microsoft.com/office/powerpoint/2010/main" val="396927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88"/>
        <p:cNvGrpSpPr/>
        <p:nvPr/>
      </p:nvGrpSpPr>
      <p:grpSpPr>
        <a:xfrm>
          <a:off x="0" y="0"/>
          <a:ext cx="0" cy="0"/>
          <a:chOff x="0" y="0"/>
          <a:chExt cx="0" cy="0"/>
        </a:xfrm>
      </p:grpSpPr>
      <p:sp>
        <p:nvSpPr>
          <p:cNvPr id="5" name="Text Placeholder 4">
            <a:extLst>
              <a:ext uri="{FF2B5EF4-FFF2-40B4-BE49-F238E27FC236}">
                <a16:creationId xmlns:a16="http://schemas.microsoft.com/office/drawing/2014/main" id="{8929D873-F7A4-91D8-5DE2-79EE4B604E02}"/>
              </a:ext>
            </a:extLst>
          </p:cNvPr>
          <p:cNvSpPr>
            <a:spLocks noGrp="1"/>
          </p:cNvSpPr>
          <p:nvPr>
            <p:ph idx="1"/>
          </p:nvPr>
        </p:nvSpPr>
        <p:spPr>
          <a:xfrm>
            <a:off x="381516" y="1219200"/>
            <a:ext cx="10972800" cy="4648201"/>
          </a:xfrm>
        </p:spPr>
        <p:txBody>
          <a:bodyPr numCol="1" spcCol="182880">
            <a:normAutofit fontScale="85000" lnSpcReduction="10000"/>
          </a:bodyPr>
          <a:lstStyle/>
          <a:p>
            <a:pPr marL="0" indent="0">
              <a:buNone/>
            </a:pPr>
            <a:r>
              <a:rPr lang="en-US" b="1" dirty="0"/>
              <a:t>Imagine that you work in a Department of Community Services that holds contracts with three service providers who prepare and serve a healthy lunch to seniors on weekdays at six senior centers. You are planning to issue a new RFP, since these contracts will expire in the next year. You want to investigate how well services are being delivered and whether they meet the needs of your target population.</a:t>
            </a:r>
          </a:p>
          <a:p>
            <a:endParaRPr lang="en-US" dirty="0"/>
          </a:p>
          <a:p>
            <a:pPr marL="0" indent="0">
              <a:buNone/>
            </a:pPr>
            <a:r>
              <a:rPr lang="en-US" b="1" dirty="0"/>
              <a:t>Here are some initial questions participants might ask in an assumption-busting session:</a:t>
            </a:r>
          </a:p>
          <a:p>
            <a:endParaRPr lang="en-US" dirty="0"/>
          </a:p>
          <a:p>
            <a:r>
              <a:rPr lang="en-US" dirty="0"/>
              <a:t>Do the meals served consistently meet the county’s health and nutritional standards?</a:t>
            </a:r>
          </a:p>
          <a:p>
            <a:r>
              <a:rPr lang="en-US" dirty="0"/>
              <a:t>Do the meals taste good? What would make them better?</a:t>
            </a:r>
          </a:p>
          <a:p>
            <a:r>
              <a:rPr lang="en-US" dirty="0"/>
              <a:t>Is the right amount of food provided on each plate? Are there often meals left over? Do you have to turn seniors away due to lack of meals?</a:t>
            </a:r>
          </a:p>
          <a:p>
            <a:r>
              <a:rPr lang="en-US" dirty="0"/>
              <a:t>Are the seniors receiving this service the ones that this program aims to target? What groups of seniors might be eligible for this program but aren’t showing up? Why might that be?</a:t>
            </a:r>
          </a:p>
        </p:txBody>
      </p:sp>
      <p:sp>
        <p:nvSpPr>
          <p:cNvPr id="3" name="Title 2">
            <a:extLst>
              <a:ext uri="{FF2B5EF4-FFF2-40B4-BE49-F238E27FC236}">
                <a16:creationId xmlns:a16="http://schemas.microsoft.com/office/drawing/2014/main" id="{17D50902-D4EA-930C-7FFB-CD7D889F4FE3}"/>
              </a:ext>
            </a:extLst>
          </p:cNvPr>
          <p:cNvSpPr>
            <a:spLocks noGrp="1"/>
          </p:cNvSpPr>
          <p:nvPr>
            <p:ph type="title"/>
          </p:nvPr>
        </p:nvSpPr>
        <p:spPr>
          <a:xfrm>
            <a:off x="371452" y="267419"/>
            <a:ext cx="10972800" cy="538939"/>
          </a:xfrm>
        </p:spPr>
        <p:txBody>
          <a:bodyPr/>
          <a:lstStyle/>
          <a:p>
            <a:r>
              <a:rPr lang="en-US" noProof="0" dirty="0">
                <a:highlight>
                  <a:srgbClr val="FFFF00"/>
                </a:highlight>
                <a:sym typeface="Arial"/>
              </a:rPr>
              <a:t>INSTRUCTIONS: Generate Initial Questions - Example</a:t>
            </a:r>
            <a:endParaRPr lang="en-US" dirty="0">
              <a:highlight>
                <a:srgbClr val="FFFF00"/>
              </a:highlight>
            </a:endParaRPr>
          </a:p>
        </p:txBody>
      </p:sp>
    </p:spTree>
    <p:extLst>
      <p:ext uri="{BB962C8B-B14F-4D97-AF65-F5344CB8AC3E}">
        <p14:creationId xmlns:p14="http://schemas.microsoft.com/office/powerpoint/2010/main" val="2349807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CC941-5C1D-7359-DD59-629709C577BB}"/>
              </a:ext>
            </a:extLst>
          </p:cNvPr>
          <p:cNvSpPr>
            <a:spLocks noGrp="1"/>
          </p:cNvSpPr>
          <p:nvPr>
            <p:ph type="title"/>
          </p:nvPr>
        </p:nvSpPr>
        <p:spPr/>
        <p:txBody>
          <a:bodyPr/>
          <a:lstStyle/>
          <a:p>
            <a:r>
              <a:rPr lang="en-US"/>
              <a:t>Identify Assumptions and Gaps [20 mins]</a:t>
            </a:r>
          </a:p>
        </p:txBody>
      </p:sp>
      <p:pic>
        <p:nvPicPr>
          <p:cNvPr id="5" name="Google Shape;1137;g13702560492_2_827">
            <a:extLst>
              <a:ext uri="{FF2B5EF4-FFF2-40B4-BE49-F238E27FC236}">
                <a16:creationId xmlns:a16="http://schemas.microsoft.com/office/drawing/2014/main" id="{CAB8C4B1-CD14-15C1-1CA6-5587131BFE25}"/>
              </a:ext>
            </a:extLst>
          </p:cNvPr>
          <p:cNvPicPr preferRelativeResize="0"/>
          <p:nvPr/>
        </p:nvPicPr>
        <p:blipFill rotWithShape="1">
          <a:blip r:embed="rId3">
            <a:alphaModFix/>
          </a:blip>
          <a:srcRect l="41231"/>
          <a:stretch/>
        </p:blipFill>
        <p:spPr>
          <a:xfrm>
            <a:off x="7775188" y="3649493"/>
            <a:ext cx="3838605" cy="2560320"/>
          </a:xfrm>
          <a:prstGeom prst="rect">
            <a:avLst/>
          </a:prstGeom>
          <a:noFill/>
          <a:ln w="9525" cap="flat" cmpd="sng">
            <a:solidFill>
              <a:schemeClr val="tx1"/>
            </a:solidFill>
            <a:prstDash val="solid"/>
            <a:round/>
            <a:headEnd type="none" w="sm" len="sm"/>
            <a:tailEnd type="none" w="sm" len="sm"/>
          </a:ln>
        </p:spPr>
      </p:pic>
      <p:pic>
        <p:nvPicPr>
          <p:cNvPr id="7" name="Picture 6" descr="A group of people sitting at a table writing on sticky notes&#10;&#10;Description automatically generated">
            <a:extLst>
              <a:ext uri="{FF2B5EF4-FFF2-40B4-BE49-F238E27FC236}">
                <a16:creationId xmlns:a16="http://schemas.microsoft.com/office/drawing/2014/main" id="{36E0F69D-D16C-8053-3557-F361ABD0D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5188" y="978715"/>
            <a:ext cx="3838605" cy="2560320"/>
          </a:xfrm>
          <a:prstGeom prst="rect">
            <a:avLst/>
          </a:prstGeom>
          <a:ln w="9525">
            <a:solidFill>
              <a:schemeClr val="tx1"/>
            </a:solidFill>
          </a:ln>
        </p:spPr>
      </p:pic>
      <p:sp>
        <p:nvSpPr>
          <p:cNvPr id="6" name="Google Shape;1497;g11726472ecb_2_486">
            <a:extLst>
              <a:ext uri="{FF2B5EF4-FFF2-40B4-BE49-F238E27FC236}">
                <a16:creationId xmlns:a16="http://schemas.microsoft.com/office/drawing/2014/main" id="{0F7B86F4-BF68-3B6C-BCB3-D0BB99D53598}"/>
              </a:ext>
            </a:extLst>
          </p:cNvPr>
          <p:cNvSpPr txBox="1"/>
          <p:nvPr/>
        </p:nvSpPr>
        <p:spPr>
          <a:xfrm>
            <a:off x="0" y="2643346"/>
            <a:ext cx="7775187" cy="3785621"/>
          </a:xfrm>
          <a:prstGeom prst="rect">
            <a:avLst/>
          </a:prstGeom>
          <a:solidFill>
            <a:schemeClr val="accent6"/>
          </a:solidFill>
          <a:ln w="28575" cap="flat" cmpd="sng">
            <a:solidFill>
              <a:sysClr val="windowText" lastClr="000000"/>
            </a:solidFill>
            <a:prstDash val="solid"/>
            <a:round/>
            <a:headEnd type="none" w="sm" len="sm"/>
            <a:tailEnd type="none" w="sm" len="sm"/>
          </a:ln>
        </p:spPr>
        <p:txBody>
          <a:bodyPr spcFirstLastPara="1" wrap="square" lIns="91425" tIns="91425" rIns="91425" bIns="91425" anchor="t" anchorCtr="0">
            <a:spAutoFit/>
          </a:bodyPr>
          <a:lstStyle/>
          <a:p>
            <a:r>
              <a:rPr lang="en-US" b="1" dirty="0">
                <a:ea typeface="Verdana"/>
                <a:cs typeface="Arial" panose="020B0604020202020204"/>
              </a:rPr>
              <a:t>Guidance:</a:t>
            </a:r>
          </a:p>
          <a:p>
            <a:pPr marL="171450" indent="-171450">
              <a:buFont typeface="Arial" panose="020B0604020202020204" pitchFamily="34" charset="0"/>
              <a:buChar char="•"/>
            </a:pPr>
            <a:r>
              <a:rPr lang="en-US" dirty="0">
                <a:ea typeface="Verdana"/>
              </a:rPr>
              <a:t>The purpose of this section of the meeting is to put everyone’s ideas up on the wall using sticky notes and to group ideas into themes.</a:t>
            </a:r>
            <a:endParaRPr lang="en-US" dirty="0"/>
          </a:p>
          <a:p>
            <a:pPr marL="171450" indent="-171450">
              <a:buFont typeface="Arial" panose="020B0604020202020204" pitchFamily="34" charset="0"/>
              <a:buChar char="•"/>
            </a:pPr>
            <a:r>
              <a:rPr lang="en-US" dirty="0"/>
              <a:t>Facilitators lead discussion by asking participants to share the comments they wrote down. As participants voice over their comments, facilitators post the sticky note on the wall and group similar notes together.</a:t>
            </a:r>
            <a:endParaRPr lang="en-US" dirty="0">
              <a:cs typeface="Arial" panose="020B0604020202020204"/>
            </a:endParaRPr>
          </a:p>
          <a:p>
            <a:pPr marL="171450" indent="-171450">
              <a:buFont typeface="Arial" panose="020B0604020202020204" pitchFamily="34" charset="0"/>
              <a:buChar char="•"/>
            </a:pPr>
            <a:r>
              <a:rPr lang="en-US" dirty="0">
                <a:ea typeface="Verdana"/>
              </a:rPr>
              <a:t>If someone voices a comment or question that isn’t already on a sticky note, facilitators should generate one and post it on the wall.</a:t>
            </a:r>
            <a:endParaRPr lang="en-US" dirty="0">
              <a:ea typeface="Verdana"/>
              <a:cs typeface="Arial"/>
            </a:endParaRPr>
          </a:p>
          <a:p>
            <a:pPr marL="171450" indent="-171450">
              <a:buFont typeface="Arial" panose="020B0604020202020204" pitchFamily="34" charset="0"/>
              <a:buChar char="•"/>
            </a:pPr>
            <a:r>
              <a:rPr lang="en-US" dirty="0">
                <a:ea typeface="Verdana"/>
              </a:rPr>
              <a:t>If someone is not engaged in the discussion, facilitators should ask them to share one of the 3 initial comments they wrote down.</a:t>
            </a:r>
            <a:endParaRPr lang="en-US" dirty="0">
              <a:ea typeface="Verdana"/>
              <a:cs typeface="Arial"/>
            </a:endParaRPr>
          </a:p>
          <a:p>
            <a:pPr marL="171450" indent="-171450">
              <a:buFont typeface="Arial" panose="020B0604020202020204" pitchFamily="34" charset="0"/>
              <a:buChar char="•"/>
            </a:pPr>
            <a:r>
              <a:rPr lang="en-US" dirty="0"/>
              <a:t>If a comment seems off track or is focused on suggesting answers rather than generating questions, facilitators can stick it off to the side in a “parking lot.”</a:t>
            </a:r>
            <a:endParaRPr lang="en-US" dirty="0">
              <a:cs typeface="Arial"/>
            </a:endParaRPr>
          </a:p>
        </p:txBody>
      </p:sp>
      <p:sp>
        <p:nvSpPr>
          <p:cNvPr id="2" name="Content Placeholder 1">
            <a:extLst>
              <a:ext uri="{FF2B5EF4-FFF2-40B4-BE49-F238E27FC236}">
                <a16:creationId xmlns:a16="http://schemas.microsoft.com/office/drawing/2014/main" id="{84E97BE2-0639-5328-5487-048A62D2A053}"/>
              </a:ext>
            </a:extLst>
          </p:cNvPr>
          <p:cNvSpPr>
            <a:spLocks noGrp="1"/>
          </p:cNvSpPr>
          <p:nvPr>
            <p:ph idx="1"/>
          </p:nvPr>
        </p:nvSpPr>
        <p:spPr>
          <a:xfrm>
            <a:off x="381516" y="1219201"/>
            <a:ext cx="7393671" cy="1424145"/>
          </a:xfrm>
        </p:spPr>
        <p:txBody>
          <a:bodyPr vert="horz" lIns="91440" tIns="45720" rIns="91440" bIns="45720" rtlCol="0" anchor="t">
            <a:normAutofit fontScale="85000" lnSpcReduction="10000"/>
          </a:bodyPr>
          <a:lstStyle/>
          <a:p>
            <a:pPr>
              <a:spcBef>
                <a:spcPts val="0"/>
              </a:spcBef>
              <a:spcAft>
                <a:spcPts val="1200"/>
              </a:spcAft>
            </a:pPr>
            <a:r>
              <a:rPr lang="en-US" dirty="0">
                <a:ea typeface="Verdana"/>
              </a:rPr>
              <a:t>Now we’ll go around the room and share each comment or question you wrote down on your sticky notes.</a:t>
            </a:r>
          </a:p>
          <a:p>
            <a:pPr>
              <a:spcBef>
                <a:spcPts val="0"/>
              </a:spcBef>
              <a:spcAft>
                <a:spcPts val="1200"/>
              </a:spcAft>
            </a:pPr>
            <a:r>
              <a:rPr lang="en-US" dirty="0">
                <a:ea typeface="Verdana"/>
              </a:rPr>
              <a:t>Facilitators will group these notes into themes for further discussion.</a:t>
            </a:r>
            <a:endParaRPr lang="en-US" dirty="0"/>
          </a:p>
        </p:txBody>
      </p:sp>
    </p:spTree>
    <p:extLst>
      <p:ext uri="{BB962C8B-B14F-4D97-AF65-F5344CB8AC3E}">
        <p14:creationId xmlns:p14="http://schemas.microsoft.com/office/powerpoint/2010/main" val="1166751612"/>
      </p:ext>
    </p:extLst>
  </p:cSld>
  <p:clrMapOvr>
    <a:masterClrMapping/>
  </p:clrMapOvr>
</p:sld>
</file>

<file path=ppt/theme/theme1.xml><?xml version="1.0" encoding="utf-8"?>
<a:theme xmlns:a="http://schemas.openxmlformats.org/drawingml/2006/main" name="PEN 2025 Template">
  <a:themeElements>
    <a:clrScheme name="PEN">
      <a:dk1>
        <a:srgbClr val="000000"/>
      </a:dk1>
      <a:lt1>
        <a:srgbClr val="F7F5EF"/>
      </a:lt1>
      <a:dk2>
        <a:srgbClr val="4C6EAB"/>
      </a:dk2>
      <a:lt2>
        <a:srgbClr val="F7F5EF"/>
      </a:lt2>
      <a:accent1>
        <a:srgbClr val="181E44"/>
      </a:accent1>
      <a:accent2>
        <a:srgbClr val="B1C5DE"/>
      </a:accent2>
      <a:accent3>
        <a:srgbClr val="E7B666"/>
      </a:accent3>
      <a:accent4>
        <a:srgbClr val="030881"/>
      </a:accent4>
      <a:accent5>
        <a:srgbClr val="696CAD"/>
      </a:accent5>
      <a:accent6>
        <a:srgbClr val="FFBD00"/>
      </a:accent6>
      <a:hlink>
        <a:srgbClr val="030881"/>
      </a:hlink>
      <a:folHlink>
        <a:srgbClr val="696C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5.02.21_PPG PowerPoint Template (1)" id="{FCA5C644-6113-4D91-A367-985873A7966D}" vid="{D8422599-CDCB-4AE1-BBCE-42916EE0E1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C7AAFC5C36FF439BA18995F41A6B4C" ma:contentTypeVersion="16" ma:contentTypeDescription="Create a new document." ma:contentTypeScope="" ma:versionID="a49d2f7d27f714ec9da7ff65502b2fb4">
  <xsd:schema xmlns:xsd="http://www.w3.org/2001/XMLSchema" xmlns:xs="http://www.w3.org/2001/XMLSchema" xmlns:p="http://schemas.microsoft.com/office/2006/metadata/properties" xmlns:ns2="62b93bae-308e-4807-b1a4-ca16b53d66ed" xmlns:ns3="e6dfc729-9b7a-4f21-b736-502d146b32e8" targetNamespace="http://schemas.microsoft.com/office/2006/metadata/properties" ma:root="true" ma:fieldsID="ec557c57e8e890eb5e28191bf308f784" ns2:_="" ns3:_="">
    <xsd:import namespace="62b93bae-308e-4807-b1a4-ca16b53d66ed"/>
    <xsd:import namespace="e6dfc729-9b7a-4f21-b736-502d146b32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93bae-308e-4807-b1a4-ca16b53d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dfc729-9b7a-4f21-b736-502d146b32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2ba7298-9d8d-4277-bf75-f8aa54d5695d}" ma:internalName="TaxCatchAll" ma:showField="CatchAllData" ma:web="e6dfc729-9b7a-4f21-b736-502d146b32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b93bae-308e-4807-b1a4-ca16b53d66ed">
      <Terms xmlns="http://schemas.microsoft.com/office/infopath/2007/PartnerControls"/>
    </lcf76f155ced4ddcb4097134ff3c332f>
    <TaxCatchAll xmlns="e6dfc729-9b7a-4f21-b736-502d146b32e8" xsi:nil="true"/>
    <SharedWithUsers xmlns="e6dfc729-9b7a-4f21-b736-502d146b32e8">
      <UserInfo>
        <DisplayName>Kargman, Charles</DisplayName>
        <AccountId>27</AccountId>
        <AccountType/>
      </UserInfo>
    </SharedWithUsers>
  </documentManagement>
</p:properties>
</file>

<file path=customXml/itemProps1.xml><?xml version="1.0" encoding="utf-8"?>
<ds:datastoreItem xmlns:ds="http://schemas.openxmlformats.org/officeDocument/2006/customXml" ds:itemID="{52C7D0D4-684A-4DCB-BB55-B8D8E8B8FF30}">
  <ds:schemaRefs>
    <ds:schemaRef ds:uri="62b93bae-308e-4807-b1a4-ca16b53d66ed"/>
    <ds:schemaRef ds:uri="e6dfc729-9b7a-4f21-b736-502d146b32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5FC13A-7D13-481E-B2CD-D09F6AEE7596}">
  <ds:schemaRefs>
    <ds:schemaRef ds:uri="http://schemas.microsoft.com/sharepoint/v3/contenttype/forms"/>
  </ds:schemaRefs>
</ds:datastoreItem>
</file>

<file path=customXml/itemProps3.xml><?xml version="1.0" encoding="utf-8"?>
<ds:datastoreItem xmlns:ds="http://schemas.openxmlformats.org/officeDocument/2006/customXml" ds:itemID="{2E4537E5-B5B1-4F6F-A228-82F4E86DB73A}">
  <ds:schemaRefs>
    <ds:schemaRef ds:uri="62b93bae-308e-4807-b1a4-ca16b53d66ed"/>
    <ds:schemaRef ds:uri="e6dfc729-9b7a-4f21-b736-502d146b32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PPG Template 2</Template>
  <TotalTime>25</TotalTime>
  <Words>2416</Words>
  <Application>Microsoft Office PowerPoint</Application>
  <PresentationFormat>Widescreen</PresentationFormat>
  <Paragraphs>180</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Aptos</vt:lpstr>
      <vt:lpstr>Arial</vt:lpstr>
      <vt:lpstr>Calibri</vt:lpstr>
      <vt:lpstr>Courier New</vt:lpstr>
      <vt:lpstr>Georgia</vt:lpstr>
      <vt:lpstr>Times New Roman</vt:lpstr>
      <vt:lpstr>Verdana</vt:lpstr>
      <vt:lpstr>PEN 2025 Template</vt:lpstr>
      <vt:lpstr>Read Me First! What is the Procurement Excellence Network?</vt:lpstr>
      <vt:lpstr>Busting Your RFP Assumptions </vt:lpstr>
      <vt:lpstr>Suggested agenda [1.5 hour session]</vt:lpstr>
      <vt:lpstr>Introductions and Ground Rules [5 mins]</vt:lpstr>
      <vt:lpstr>Procurement Strategy for This RFP [10 mins]</vt:lpstr>
      <vt:lpstr>INSTRUCTIONS: Procurement Strategy - Example</vt:lpstr>
      <vt:lpstr>Generate Initial Questions [5 mins]</vt:lpstr>
      <vt:lpstr>INSTRUCTIONS: Generate Initial Questions - Example</vt:lpstr>
      <vt:lpstr>Identify Assumptions and Gaps [20 mins]</vt:lpstr>
      <vt:lpstr>Prioritize Topics to Resolve [20 mins]</vt:lpstr>
      <vt:lpstr>Brainstorm Strategies for Analysis and Additional Information-Gathering [20 mins]</vt:lpstr>
      <vt:lpstr>Wrap-Up [10 mins]</vt:lpstr>
      <vt:lpstr>INSTRUCTIONS: Wrap-Up Summary - Example</vt:lpstr>
    </vt:vector>
  </TitlesOfParts>
  <Company>Harvard University Kennedy School of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Merryfield, Laura</dc:creator>
  <cp:lastModifiedBy>Hope Patterson</cp:lastModifiedBy>
  <cp:revision>5</cp:revision>
  <dcterms:created xsi:type="dcterms:W3CDTF">2025-02-27T19:11:13Z</dcterms:created>
  <dcterms:modified xsi:type="dcterms:W3CDTF">2025-03-03T23:30:58Z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0x010100E5C7AAFC5C36FF439BA18995F41A6B4C</vt:lpwstr>
  </property>
  <property fmtid="{D5CDD505-2E9C-101B-9397-08002B2CF9AE}" pid="3" name="MediaServiceImageTags">
    <vt:lpwstr/>
  </property>
</Properties>
</file>